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29" r:id="rId6"/>
    <p:sldId id="328" r:id="rId7"/>
    <p:sldId id="32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74" autoAdjust="0"/>
    <p:restoredTop sz="94660"/>
  </p:normalViewPr>
  <p:slideViewPr>
    <p:cSldViewPr showGuides="1">
      <p:cViewPr>
        <p:scale>
          <a:sx n="70" d="100"/>
          <a:sy n="70" d="100"/>
        </p:scale>
        <p:origin x="354" y="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EBD2BA-6991-AC11-F9D5-60BA055C35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35827"/>
            <a:ext cx="12000656" cy="11677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54553-CF27-417F-6540-6F486E39A1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11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623152-67D7-9C4D-8457-95991838FACE}"/>
              </a:ext>
            </a:extLst>
          </p:cNvPr>
          <p:cNvSpPr/>
          <p:nvPr/>
        </p:nvSpPr>
        <p:spPr bwMode="white">
          <a:xfrm>
            <a:off x="5015880" y="1484784"/>
            <a:ext cx="446976" cy="52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A0DBFA-1A3D-4741-1206-7E5AB0BB8B1A}"/>
              </a:ext>
            </a:extLst>
          </p:cNvPr>
          <p:cNvSpPr/>
          <p:nvPr/>
        </p:nvSpPr>
        <p:spPr bwMode="white">
          <a:xfrm>
            <a:off x="5139047" y="2324765"/>
            <a:ext cx="180952" cy="1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2AA963-A80B-65C6-8312-47EF600CEB7C}"/>
              </a:ext>
            </a:extLst>
          </p:cNvPr>
          <p:cNvSpPr/>
          <p:nvPr/>
        </p:nvSpPr>
        <p:spPr bwMode="white">
          <a:xfrm>
            <a:off x="6129523" y="2324765"/>
            <a:ext cx="200000" cy="1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9A8FC5-6535-0794-CFB2-89C62FCC530C}"/>
              </a:ext>
            </a:extLst>
          </p:cNvPr>
          <p:cNvSpPr/>
          <p:nvPr/>
        </p:nvSpPr>
        <p:spPr bwMode="white">
          <a:xfrm>
            <a:off x="7129523" y="2324765"/>
            <a:ext cx="295238" cy="1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019E4D-72CA-D0ED-D11C-3C1E7B204512}"/>
              </a:ext>
            </a:extLst>
          </p:cNvPr>
          <p:cNvSpPr/>
          <p:nvPr/>
        </p:nvSpPr>
        <p:spPr bwMode="white">
          <a:xfrm>
            <a:off x="5272380" y="2887244"/>
            <a:ext cx="190476" cy="13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1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D599C-C05F-5CAF-4E5E-88F5E4313B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06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4F0167-144D-DDDD-E36C-ECFFF4858359}"/>
              </a:ext>
            </a:extLst>
          </p:cNvPr>
          <p:cNvSpPr/>
          <p:nvPr/>
        </p:nvSpPr>
        <p:spPr bwMode="white">
          <a:xfrm>
            <a:off x="6120000" y="4010295"/>
            <a:ext cx="295238" cy="20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4F2569-12A6-10D3-4844-AE4F145BC0AA}"/>
              </a:ext>
            </a:extLst>
          </p:cNvPr>
          <p:cNvSpPr/>
          <p:nvPr/>
        </p:nvSpPr>
        <p:spPr bwMode="white">
          <a:xfrm>
            <a:off x="9777142" y="4010295"/>
            <a:ext cx="704761" cy="1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313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CE75A2-1E0A-5C13-7D71-94777E73F6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8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C80E1C-BF51-4269-D664-9179AA956B9E}"/>
              </a:ext>
            </a:extLst>
          </p:cNvPr>
          <p:cNvSpPr/>
          <p:nvPr/>
        </p:nvSpPr>
        <p:spPr bwMode="white">
          <a:xfrm>
            <a:off x="7472380" y="971307"/>
            <a:ext cx="295238" cy="1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1A5AE8-3E36-66AF-B11F-5460EA33C4A9}"/>
              </a:ext>
            </a:extLst>
          </p:cNvPr>
          <p:cNvSpPr/>
          <p:nvPr/>
        </p:nvSpPr>
        <p:spPr bwMode="white">
          <a:xfrm>
            <a:off x="1396190" y="1592311"/>
            <a:ext cx="285714" cy="1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080C0C-58FB-2C43-9C6E-787118B93845}"/>
              </a:ext>
            </a:extLst>
          </p:cNvPr>
          <p:cNvSpPr/>
          <p:nvPr/>
        </p:nvSpPr>
        <p:spPr bwMode="white">
          <a:xfrm>
            <a:off x="6681904" y="1592311"/>
            <a:ext cx="676190" cy="191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34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BCBEA-2665-7C74-61AF-6600F3CC27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1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160EE3-0A3D-7522-9203-C3E026766805}"/>
              </a:ext>
            </a:extLst>
          </p:cNvPr>
          <p:cNvSpPr/>
          <p:nvPr/>
        </p:nvSpPr>
        <p:spPr bwMode="white">
          <a:xfrm>
            <a:off x="8424761" y="980413"/>
            <a:ext cx="314285" cy="1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46EA3B-D423-2472-B249-DC819F7A8A8A}"/>
              </a:ext>
            </a:extLst>
          </p:cNvPr>
          <p:cNvSpPr/>
          <p:nvPr/>
        </p:nvSpPr>
        <p:spPr bwMode="white">
          <a:xfrm>
            <a:off x="1662857" y="1599597"/>
            <a:ext cx="409523" cy="19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1CA220D-69B7-898E-9D79-DB4FB3624685}"/>
              </a:ext>
            </a:extLst>
          </p:cNvPr>
          <p:cNvSpPr/>
          <p:nvPr/>
        </p:nvSpPr>
        <p:spPr bwMode="white">
          <a:xfrm>
            <a:off x="9264352" y="2152304"/>
            <a:ext cx="792088" cy="7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61A83F3-6D3C-9806-296A-3E707B3DAB65}"/>
              </a:ext>
            </a:extLst>
          </p:cNvPr>
          <p:cNvSpPr/>
          <p:nvPr/>
        </p:nvSpPr>
        <p:spPr bwMode="white">
          <a:xfrm>
            <a:off x="9336360" y="2924944"/>
            <a:ext cx="72008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81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0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B69435-5154-C8F7-ACCB-A675DD1BFA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7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EFE5C1-4557-2DA4-4335-F909598FB3AA}"/>
              </a:ext>
            </a:extLst>
          </p:cNvPr>
          <p:cNvSpPr/>
          <p:nvPr/>
        </p:nvSpPr>
        <p:spPr bwMode="white">
          <a:xfrm>
            <a:off x="5653333" y="2143770"/>
            <a:ext cx="695238" cy="190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67682E-F6D5-5E86-C916-DFD2A0A45F0B}"/>
              </a:ext>
            </a:extLst>
          </p:cNvPr>
          <p:cNvSpPr/>
          <p:nvPr/>
        </p:nvSpPr>
        <p:spPr bwMode="white">
          <a:xfrm>
            <a:off x="1396190" y="2696776"/>
            <a:ext cx="3114285" cy="181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FAA95B1-B2C6-C220-6063-A44F673E92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931492"/>
            <a:ext cx="10800000" cy="41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5DBE8E-C2C1-5E1B-209F-C27501D77E35}"/>
              </a:ext>
            </a:extLst>
          </p:cNvPr>
          <p:cNvSpPr/>
          <p:nvPr/>
        </p:nvSpPr>
        <p:spPr bwMode="white">
          <a:xfrm>
            <a:off x="6600057" y="4888936"/>
            <a:ext cx="1279772" cy="41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194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1FE361-0B26-69AF-8F53-65B962D312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93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9828D0-0FC6-F980-685E-FE3C7D526C24}"/>
              </a:ext>
            </a:extLst>
          </p:cNvPr>
          <p:cNvSpPr/>
          <p:nvPr/>
        </p:nvSpPr>
        <p:spPr bwMode="white">
          <a:xfrm>
            <a:off x="2958095" y="3411813"/>
            <a:ext cx="304761" cy="1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632C6D-473A-6AF0-A55C-786371B3FD9B}"/>
              </a:ext>
            </a:extLst>
          </p:cNvPr>
          <p:cNvSpPr/>
          <p:nvPr/>
        </p:nvSpPr>
        <p:spPr bwMode="white">
          <a:xfrm>
            <a:off x="6681904" y="3411813"/>
            <a:ext cx="314284" cy="1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7A82640-EA42-2E22-0BB2-FB1F51671F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943"/>
          <a:stretch/>
        </p:blipFill>
        <p:spPr>
          <a:xfrm>
            <a:off x="1127448" y="3789040"/>
            <a:ext cx="10800000" cy="1272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467D81-05B4-D1EE-30DC-12CF2F869548}"/>
              </a:ext>
            </a:extLst>
          </p:cNvPr>
          <p:cNvSpPr/>
          <p:nvPr/>
        </p:nvSpPr>
        <p:spPr bwMode="white">
          <a:xfrm>
            <a:off x="1271464" y="4365104"/>
            <a:ext cx="7992888" cy="45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FB0F698-8030-F061-58D5-82C87AC2AE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99"/>
          <a:stretch/>
        </p:blipFill>
        <p:spPr>
          <a:xfrm>
            <a:off x="1127448" y="4941168"/>
            <a:ext cx="10800000" cy="1052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1E61BD-1B46-E41F-1336-0918DD9C7B53}"/>
              </a:ext>
            </a:extLst>
          </p:cNvPr>
          <p:cNvSpPr/>
          <p:nvPr/>
        </p:nvSpPr>
        <p:spPr bwMode="white">
          <a:xfrm>
            <a:off x="1127448" y="5604425"/>
            <a:ext cx="7848871" cy="509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376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2024-08-08T08:51:04Z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