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6" r:id="rId3"/>
    <p:sldId id="325" r:id="rId4"/>
  </p:sldIdLst>
  <p:sldSz cx="12192000" cy="6858000"/>
  <p:notesSz cx="6858000" cy="9144000"/>
  <p:custDataLst>
    <p:tags r:id="rId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3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1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3F81FD-69E8-A944-A5C8-731F224A6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862780"/>
            <a:ext cx="11928648" cy="11079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43666-5651-71B5-3AA1-B95F331C20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1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6037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C6F50C-6E7A-B99B-52BB-A99FEC7655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4"/>
          <a:stretch/>
        </p:blipFill>
        <p:spPr>
          <a:xfrm>
            <a:off x="3071664" y="1844824"/>
            <a:ext cx="6744152" cy="297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79506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Arial</vt:lpstr>
      <vt:lpstr>默认设计模板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2024-08-08T08:36:05Z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