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5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88" autoAdjust="0"/>
    <p:restoredTop sz="94660"/>
  </p:normalViewPr>
  <p:slideViewPr>
    <p:cSldViewPr showGuides="1">
      <p:cViewPr>
        <p:scale>
          <a:sx n="70" d="100"/>
          <a:sy n="70" d="100"/>
        </p:scale>
        <p:origin x="450" y="-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12CD8A1-20E9-DC56-2592-D960ED6C8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666" y="3000428"/>
            <a:ext cx="9866667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A3395A-ACB7-02A7-3DFF-DA49F6974B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9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3BACB8-400F-34CB-9625-305D7A257660}"/>
              </a:ext>
            </a:extLst>
          </p:cNvPr>
          <p:cNvSpPr/>
          <p:nvPr/>
        </p:nvSpPr>
        <p:spPr bwMode="white">
          <a:xfrm>
            <a:off x="1034286" y="1484784"/>
            <a:ext cx="232541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E1739F-885D-8D4B-A219-C07C566C7ABC}"/>
              </a:ext>
            </a:extLst>
          </p:cNvPr>
          <p:cNvSpPr/>
          <p:nvPr/>
        </p:nvSpPr>
        <p:spPr bwMode="white">
          <a:xfrm>
            <a:off x="1034285" y="2422071"/>
            <a:ext cx="1380952" cy="50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3349A7-17A3-07B7-B183-C6851721739F}"/>
              </a:ext>
            </a:extLst>
          </p:cNvPr>
          <p:cNvSpPr/>
          <p:nvPr/>
        </p:nvSpPr>
        <p:spPr bwMode="white">
          <a:xfrm>
            <a:off x="1034285" y="3176153"/>
            <a:ext cx="1342857" cy="21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D2A9F4-3AA3-8137-BD28-55DC7037B8FF}"/>
              </a:ext>
            </a:extLst>
          </p:cNvPr>
          <p:cNvSpPr/>
          <p:nvPr/>
        </p:nvSpPr>
        <p:spPr bwMode="white">
          <a:xfrm>
            <a:off x="996190" y="3605694"/>
            <a:ext cx="3723809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291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4A12CF-3350-69D3-C3E2-2A2251B254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3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6C1087-ECF0-613A-60ED-01A770984714}"/>
              </a:ext>
            </a:extLst>
          </p:cNvPr>
          <p:cNvSpPr/>
          <p:nvPr/>
        </p:nvSpPr>
        <p:spPr bwMode="white">
          <a:xfrm>
            <a:off x="1253333" y="1857757"/>
            <a:ext cx="1523809" cy="51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1185D3-F6E8-5EC0-AFD0-2E77CC0B0F69}"/>
              </a:ext>
            </a:extLst>
          </p:cNvPr>
          <p:cNvSpPr/>
          <p:nvPr/>
        </p:nvSpPr>
        <p:spPr bwMode="white">
          <a:xfrm>
            <a:off x="1034284" y="2564904"/>
            <a:ext cx="117328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AC10A14-1AC2-FAD1-BBF6-7E7872288C25}"/>
              </a:ext>
            </a:extLst>
          </p:cNvPr>
          <p:cNvSpPr/>
          <p:nvPr/>
        </p:nvSpPr>
        <p:spPr bwMode="white">
          <a:xfrm>
            <a:off x="911424" y="3335906"/>
            <a:ext cx="9361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1C3937-7EEA-FA29-9B39-7B4D1C110F7C}"/>
              </a:ext>
            </a:extLst>
          </p:cNvPr>
          <p:cNvSpPr/>
          <p:nvPr/>
        </p:nvSpPr>
        <p:spPr bwMode="white">
          <a:xfrm>
            <a:off x="2783632" y="3327158"/>
            <a:ext cx="1567746" cy="67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9B15C4-11E6-FEFF-AC6D-646F11C294D2}"/>
              </a:ext>
            </a:extLst>
          </p:cNvPr>
          <p:cNvSpPr/>
          <p:nvPr/>
        </p:nvSpPr>
        <p:spPr bwMode="white">
          <a:xfrm>
            <a:off x="839416" y="4077072"/>
            <a:ext cx="3902391" cy="40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86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B41AE6-0E81-EDF0-1761-E2B0928E75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185958-CA2E-7DDB-5A73-D4E1756BFB1B}"/>
              </a:ext>
            </a:extLst>
          </p:cNvPr>
          <p:cNvSpPr/>
          <p:nvPr/>
        </p:nvSpPr>
        <p:spPr bwMode="white">
          <a:xfrm>
            <a:off x="996190" y="1982659"/>
            <a:ext cx="2495238" cy="36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745BF4-F38B-A3C0-38D1-8F887C48F21A}"/>
              </a:ext>
            </a:extLst>
          </p:cNvPr>
          <p:cNvSpPr/>
          <p:nvPr/>
        </p:nvSpPr>
        <p:spPr bwMode="white">
          <a:xfrm>
            <a:off x="977142" y="2415728"/>
            <a:ext cx="1950506" cy="72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C28DEA-41C4-636D-F28B-B305BEDAAD12}"/>
              </a:ext>
            </a:extLst>
          </p:cNvPr>
          <p:cNvSpPr/>
          <p:nvPr/>
        </p:nvSpPr>
        <p:spPr bwMode="white">
          <a:xfrm>
            <a:off x="1559496" y="3263610"/>
            <a:ext cx="1224136" cy="38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4C1670-323C-B509-421D-45479B1A659B}"/>
              </a:ext>
            </a:extLst>
          </p:cNvPr>
          <p:cNvSpPr/>
          <p:nvPr/>
        </p:nvSpPr>
        <p:spPr bwMode="white">
          <a:xfrm>
            <a:off x="911424" y="3715767"/>
            <a:ext cx="2301022" cy="66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BE0749-7042-F2B7-AA10-A6C9927DF8E3}"/>
              </a:ext>
            </a:extLst>
          </p:cNvPr>
          <p:cNvSpPr/>
          <p:nvPr/>
        </p:nvSpPr>
        <p:spPr bwMode="white">
          <a:xfrm>
            <a:off x="983432" y="4454201"/>
            <a:ext cx="5099810" cy="45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19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7030B9-2DA5-F6C1-12A4-A2D2EBBC79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2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536FD8-53A6-905E-97F0-465A8F58E881}"/>
              </a:ext>
            </a:extLst>
          </p:cNvPr>
          <p:cNvSpPr/>
          <p:nvPr/>
        </p:nvSpPr>
        <p:spPr bwMode="white">
          <a:xfrm>
            <a:off x="3548571" y="1484784"/>
            <a:ext cx="459197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B886BB-7261-37AD-37D9-13918F03FE16}"/>
              </a:ext>
            </a:extLst>
          </p:cNvPr>
          <p:cNvSpPr/>
          <p:nvPr/>
        </p:nvSpPr>
        <p:spPr bwMode="white">
          <a:xfrm>
            <a:off x="5951984" y="1484784"/>
            <a:ext cx="45919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EDF9917-D633-2D38-4B0A-CA37A1025FA8}"/>
              </a:ext>
            </a:extLst>
          </p:cNvPr>
          <p:cNvSpPr/>
          <p:nvPr/>
        </p:nvSpPr>
        <p:spPr bwMode="white">
          <a:xfrm>
            <a:off x="2279577" y="2996952"/>
            <a:ext cx="28803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7EEE34-44F4-2904-5C40-7E8F2FEA2CFB}"/>
              </a:ext>
            </a:extLst>
          </p:cNvPr>
          <p:cNvSpPr/>
          <p:nvPr/>
        </p:nvSpPr>
        <p:spPr bwMode="white">
          <a:xfrm>
            <a:off x="6037566" y="2996952"/>
            <a:ext cx="28803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013F40-61EC-2455-BA20-96E0A9010674}"/>
              </a:ext>
            </a:extLst>
          </p:cNvPr>
          <p:cNvSpPr/>
          <p:nvPr/>
        </p:nvSpPr>
        <p:spPr bwMode="white">
          <a:xfrm>
            <a:off x="2279577" y="3789040"/>
            <a:ext cx="28803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6C2CA9-9EE1-1C81-B59F-55CD0F5D0307}"/>
              </a:ext>
            </a:extLst>
          </p:cNvPr>
          <p:cNvSpPr/>
          <p:nvPr/>
        </p:nvSpPr>
        <p:spPr bwMode="white">
          <a:xfrm>
            <a:off x="5975984" y="3789243"/>
            <a:ext cx="28803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46C8D0-92E0-134B-39C0-91005685D542}"/>
              </a:ext>
            </a:extLst>
          </p:cNvPr>
          <p:cNvSpPr/>
          <p:nvPr/>
        </p:nvSpPr>
        <p:spPr bwMode="white">
          <a:xfrm>
            <a:off x="9264352" y="2996952"/>
            <a:ext cx="28803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3BA40D-B400-99D2-805E-E11EE375A4B9}"/>
              </a:ext>
            </a:extLst>
          </p:cNvPr>
          <p:cNvSpPr/>
          <p:nvPr/>
        </p:nvSpPr>
        <p:spPr bwMode="white">
          <a:xfrm>
            <a:off x="9264352" y="3789040"/>
            <a:ext cx="360040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87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E77D94-D4AD-5C9E-A337-D14D7D2148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6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EC17FC-7924-C01D-F86E-92CC8732FE60}"/>
              </a:ext>
            </a:extLst>
          </p:cNvPr>
          <p:cNvSpPr/>
          <p:nvPr/>
        </p:nvSpPr>
        <p:spPr bwMode="white">
          <a:xfrm>
            <a:off x="8710476" y="866125"/>
            <a:ext cx="742857" cy="50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B2B93B-0159-7A26-5354-2825ADDA493D}"/>
              </a:ext>
            </a:extLst>
          </p:cNvPr>
          <p:cNvSpPr/>
          <p:nvPr/>
        </p:nvSpPr>
        <p:spPr bwMode="white">
          <a:xfrm>
            <a:off x="1396190" y="1657259"/>
            <a:ext cx="771428" cy="51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E80760-3266-72F6-50FF-493E496F01E2}"/>
              </a:ext>
            </a:extLst>
          </p:cNvPr>
          <p:cNvSpPr/>
          <p:nvPr/>
        </p:nvSpPr>
        <p:spPr bwMode="white">
          <a:xfrm>
            <a:off x="3720000" y="3229996"/>
            <a:ext cx="200000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AE2DC9-CF19-EF3F-1ED9-F089CADD1D23}"/>
              </a:ext>
            </a:extLst>
          </p:cNvPr>
          <p:cNvSpPr/>
          <p:nvPr/>
        </p:nvSpPr>
        <p:spPr bwMode="white">
          <a:xfrm>
            <a:off x="6472380" y="3229996"/>
            <a:ext cx="323809" cy="20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AFF09C-A851-ED56-BE86-46205FD86B13}"/>
              </a:ext>
            </a:extLst>
          </p:cNvPr>
          <p:cNvSpPr/>
          <p:nvPr/>
        </p:nvSpPr>
        <p:spPr bwMode="white">
          <a:xfrm>
            <a:off x="4943872" y="3645024"/>
            <a:ext cx="542857" cy="59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B75653-7018-1E7B-3226-194F51F4DDEF}"/>
              </a:ext>
            </a:extLst>
          </p:cNvPr>
          <p:cNvSpPr/>
          <p:nvPr/>
        </p:nvSpPr>
        <p:spPr bwMode="white">
          <a:xfrm>
            <a:off x="7968208" y="3645025"/>
            <a:ext cx="742857" cy="7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AC89AC-6AB0-1631-132C-8E788E94B7E5}"/>
              </a:ext>
            </a:extLst>
          </p:cNvPr>
          <p:cNvSpPr/>
          <p:nvPr/>
        </p:nvSpPr>
        <p:spPr bwMode="white">
          <a:xfrm>
            <a:off x="8544272" y="4365020"/>
            <a:ext cx="623346" cy="6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0DF7894-1125-5C65-44A4-9D23B4AD3364}"/>
              </a:ext>
            </a:extLst>
          </p:cNvPr>
          <p:cNvSpPr/>
          <p:nvPr/>
        </p:nvSpPr>
        <p:spPr bwMode="white">
          <a:xfrm>
            <a:off x="5591944" y="5157192"/>
            <a:ext cx="504056" cy="75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97A74F6-BFB3-2B02-6C14-71EAA9C370FF}"/>
              </a:ext>
            </a:extLst>
          </p:cNvPr>
          <p:cNvSpPr/>
          <p:nvPr/>
        </p:nvSpPr>
        <p:spPr bwMode="white">
          <a:xfrm>
            <a:off x="8262857" y="5431826"/>
            <a:ext cx="476190" cy="209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60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4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0D7477-0B64-F5CD-57EE-D5684E9899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4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0C3375-0F58-8BFF-2545-6F06E65EB7C7}"/>
              </a:ext>
            </a:extLst>
          </p:cNvPr>
          <p:cNvSpPr/>
          <p:nvPr/>
        </p:nvSpPr>
        <p:spPr bwMode="white">
          <a:xfrm>
            <a:off x="10358095" y="1564635"/>
            <a:ext cx="209523" cy="20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133B87B-FA32-830B-60F3-CB27F8BA1E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48" y="2501010"/>
            <a:ext cx="10800000" cy="402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0563BB-2329-299C-BAAC-449AAFFEC68D}"/>
              </a:ext>
            </a:extLst>
          </p:cNvPr>
          <p:cNvSpPr/>
          <p:nvPr/>
        </p:nvSpPr>
        <p:spPr bwMode="white">
          <a:xfrm>
            <a:off x="1995314" y="3359280"/>
            <a:ext cx="219047" cy="209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63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A8F2E7-3713-6865-CA12-064B06AD83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1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C26856-1885-34F8-03F5-871869399A91}"/>
              </a:ext>
            </a:extLst>
          </p:cNvPr>
          <p:cNvSpPr/>
          <p:nvPr/>
        </p:nvSpPr>
        <p:spPr bwMode="white">
          <a:xfrm>
            <a:off x="7510476" y="961992"/>
            <a:ext cx="209523" cy="21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7017370-50AC-DF41-2748-967AA26BDD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840"/>
            <a:ext cx="10800000" cy="1589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03F886-874E-2E9A-B71A-5EBB36A25C31}"/>
              </a:ext>
            </a:extLst>
          </p:cNvPr>
          <p:cNvSpPr/>
          <p:nvPr/>
        </p:nvSpPr>
        <p:spPr bwMode="white">
          <a:xfrm>
            <a:off x="9215238" y="2266471"/>
            <a:ext cx="209523" cy="20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D7CEC5A-F1C6-2FE9-B411-99504AF22F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46336"/>
            <a:ext cx="10800000" cy="3104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9CFB50-3F39-1FAC-D28D-E44542B83EE6}"/>
              </a:ext>
            </a:extLst>
          </p:cNvPr>
          <p:cNvSpPr/>
          <p:nvPr/>
        </p:nvSpPr>
        <p:spPr bwMode="white">
          <a:xfrm>
            <a:off x="6805714" y="3656485"/>
            <a:ext cx="247619" cy="20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562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16EE4-19FC-0231-BAF6-364A45A6FE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9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2BF72B-112C-152E-2F8D-5FD6011338D3}"/>
              </a:ext>
            </a:extLst>
          </p:cNvPr>
          <p:cNvSpPr/>
          <p:nvPr/>
        </p:nvSpPr>
        <p:spPr bwMode="white">
          <a:xfrm>
            <a:off x="2348571" y="1857053"/>
            <a:ext cx="438096" cy="56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4E23C9-024C-7401-0334-2A5A43715F04}"/>
              </a:ext>
            </a:extLst>
          </p:cNvPr>
          <p:cNvSpPr/>
          <p:nvPr/>
        </p:nvSpPr>
        <p:spPr bwMode="white">
          <a:xfrm>
            <a:off x="4843809" y="1847524"/>
            <a:ext cx="314285" cy="56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05E72D-DD47-21E1-2AD6-1653366E7FAA}"/>
              </a:ext>
            </a:extLst>
          </p:cNvPr>
          <p:cNvSpPr/>
          <p:nvPr/>
        </p:nvSpPr>
        <p:spPr bwMode="white">
          <a:xfrm>
            <a:off x="9872380" y="1999977"/>
            <a:ext cx="342858" cy="2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2AC925-F131-E7E2-6EBD-35DB32503D3F}"/>
              </a:ext>
            </a:extLst>
          </p:cNvPr>
          <p:cNvSpPr/>
          <p:nvPr/>
        </p:nvSpPr>
        <p:spPr bwMode="white">
          <a:xfrm>
            <a:off x="7320136" y="1798218"/>
            <a:ext cx="314285" cy="61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FCF13A-EB94-75D2-E1F4-0B8FB8AE1523}"/>
              </a:ext>
            </a:extLst>
          </p:cNvPr>
          <p:cNvSpPr/>
          <p:nvPr/>
        </p:nvSpPr>
        <p:spPr bwMode="white">
          <a:xfrm>
            <a:off x="2310474" y="2564904"/>
            <a:ext cx="329141" cy="56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BD1CA7F-7A71-008A-CE06-50AFD48DDFB9}"/>
              </a:ext>
            </a:extLst>
          </p:cNvPr>
          <p:cNvSpPr/>
          <p:nvPr/>
        </p:nvSpPr>
        <p:spPr bwMode="white">
          <a:xfrm>
            <a:off x="7424761" y="2708920"/>
            <a:ext cx="457142" cy="30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DA3A24F-6A97-DCFF-0DF7-260DF091CA08}"/>
              </a:ext>
            </a:extLst>
          </p:cNvPr>
          <p:cNvSpPr/>
          <p:nvPr/>
        </p:nvSpPr>
        <p:spPr bwMode="white">
          <a:xfrm>
            <a:off x="4824761" y="2564904"/>
            <a:ext cx="33333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60F4FCA-9C90-CA76-2E8C-BF3423F54B0F}"/>
              </a:ext>
            </a:extLst>
          </p:cNvPr>
          <p:cNvSpPr/>
          <p:nvPr/>
        </p:nvSpPr>
        <p:spPr bwMode="white">
          <a:xfrm>
            <a:off x="10416480" y="2591087"/>
            <a:ext cx="333333" cy="54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84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1" grpId="0" animBg="1"/>
      <p:bldP spid="14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052A66-CA45-7683-8C02-FE37CC46CE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D970D5F-F334-FC60-B120-BBE1306BC6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/>
        </p:blipFill>
        <p:spPr>
          <a:xfrm>
            <a:off x="1055440" y="3573016"/>
            <a:ext cx="9264432" cy="235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2C84986-D10D-598F-A011-F7A89EBFD6DF}"/>
              </a:ext>
            </a:extLst>
          </p:cNvPr>
          <p:cNvSpPr/>
          <p:nvPr/>
        </p:nvSpPr>
        <p:spPr bwMode="white">
          <a:xfrm>
            <a:off x="911424" y="2060849"/>
            <a:ext cx="1446208" cy="67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7374851-E843-2050-4DEE-C2600380BA46}"/>
              </a:ext>
            </a:extLst>
          </p:cNvPr>
          <p:cNvSpPr/>
          <p:nvPr/>
        </p:nvSpPr>
        <p:spPr bwMode="white">
          <a:xfrm>
            <a:off x="911424" y="2823102"/>
            <a:ext cx="1106756" cy="67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FAC4C7F-096F-9DAA-C7FE-BBFF08DE2666}"/>
              </a:ext>
            </a:extLst>
          </p:cNvPr>
          <p:cNvSpPr/>
          <p:nvPr/>
        </p:nvSpPr>
        <p:spPr bwMode="white">
          <a:xfrm>
            <a:off x="4727848" y="2064917"/>
            <a:ext cx="2041242" cy="67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27101DB-1818-3C4A-1607-2FA48EAAB6F2}"/>
              </a:ext>
            </a:extLst>
          </p:cNvPr>
          <p:cNvSpPr/>
          <p:nvPr/>
        </p:nvSpPr>
        <p:spPr bwMode="white">
          <a:xfrm>
            <a:off x="4712668" y="2852936"/>
            <a:ext cx="951284" cy="67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7896852-C022-7239-F444-7CF7D7BF65E9}"/>
              </a:ext>
            </a:extLst>
          </p:cNvPr>
          <p:cNvSpPr/>
          <p:nvPr/>
        </p:nvSpPr>
        <p:spPr bwMode="white">
          <a:xfrm>
            <a:off x="7896200" y="2048025"/>
            <a:ext cx="2423672" cy="67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E669F3F-6EF1-5147-4F2D-B0C35B69DF6F}"/>
              </a:ext>
            </a:extLst>
          </p:cNvPr>
          <p:cNvSpPr/>
          <p:nvPr/>
        </p:nvSpPr>
        <p:spPr bwMode="white">
          <a:xfrm>
            <a:off x="7824192" y="2852936"/>
            <a:ext cx="1224136" cy="67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5C8C5A2-2582-067D-6552-5D9B1C905614}"/>
              </a:ext>
            </a:extLst>
          </p:cNvPr>
          <p:cNvSpPr/>
          <p:nvPr/>
        </p:nvSpPr>
        <p:spPr bwMode="white">
          <a:xfrm>
            <a:off x="911424" y="4365104"/>
            <a:ext cx="3456384" cy="67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FB8576B-B849-F264-D0D5-F7791448911C}"/>
              </a:ext>
            </a:extLst>
          </p:cNvPr>
          <p:cNvSpPr/>
          <p:nvPr/>
        </p:nvSpPr>
        <p:spPr bwMode="white">
          <a:xfrm>
            <a:off x="836392" y="5085184"/>
            <a:ext cx="216326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33B8A97-0CC5-C549-3E5C-08B649FCB082}"/>
              </a:ext>
            </a:extLst>
          </p:cNvPr>
          <p:cNvSpPr/>
          <p:nvPr/>
        </p:nvSpPr>
        <p:spPr bwMode="white">
          <a:xfrm>
            <a:off x="839416" y="5589240"/>
            <a:ext cx="14147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38EC106-CF24-E2F8-A5B4-A2405953EA5E}"/>
              </a:ext>
            </a:extLst>
          </p:cNvPr>
          <p:cNvSpPr/>
          <p:nvPr/>
        </p:nvSpPr>
        <p:spPr bwMode="white">
          <a:xfrm>
            <a:off x="4727848" y="4437112"/>
            <a:ext cx="20412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4C4F7ED-4FE1-27D8-4D91-132378E2BC1C}"/>
              </a:ext>
            </a:extLst>
          </p:cNvPr>
          <p:cNvSpPr/>
          <p:nvPr/>
        </p:nvSpPr>
        <p:spPr bwMode="white">
          <a:xfrm>
            <a:off x="4712668" y="5199366"/>
            <a:ext cx="951284" cy="67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0C774FB-3A5F-E7DA-8040-37663BBEA0D2}"/>
              </a:ext>
            </a:extLst>
          </p:cNvPr>
          <p:cNvSpPr/>
          <p:nvPr/>
        </p:nvSpPr>
        <p:spPr bwMode="white">
          <a:xfrm>
            <a:off x="7896200" y="4407278"/>
            <a:ext cx="2423672" cy="67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C1EB258-E509-F395-09F4-94F032BCDBCC}"/>
              </a:ext>
            </a:extLst>
          </p:cNvPr>
          <p:cNvSpPr/>
          <p:nvPr/>
        </p:nvSpPr>
        <p:spPr bwMode="white">
          <a:xfrm>
            <a:off x="7824192" y="5229200"/>
            <a:ext cx="1288968" cy="67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49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948BC-456E-E165-CD27-8993265C92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61BFB74-A4C0-1DCD-4BB6-810D04BA6BCF}"/>
              </a:ext>
            </a:extLst>
          </p:cNvPr>
          <p:cNvSpPr/>
          <p:nvPr/>
        </p:nvSpPr>
        <p:spPr bwMode="white">
          <a:xfrm>
            <a:off x="839416" y="2031014"/>
            <a:ext cx="2022272" cy="67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29664CD-D077-0665-6E01-16EBF6BC0403}"/>
              </a:ext>
            </a:extLst>
          </p:cNvPr>
          <p:cNvSpPr/>
          <p:nvPr/>
        </p:nvSpPr>
        <p:spPr bwMode="white">
          <a:xfrm>
            <a:off x="1271464" y="2823102"/>
            <a:ext cx="1440160" cy="67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5A2C1FE-AB86-E45D-D7FF-CA07201F121A}"/>
              </a:ext>
            </a:extLst>
          </p:cNvPr>
          <p:cNvSpPr/>
          <p:nvPr/>
        </p:nvSpPr>
        <p:spPr bwMode="white">
          <a:xfrm>
            <a:off x="4649792" y="2247038"/>
            <a:ext cx="2022272" cy="67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DC6A5B0-97DE-4A77-0B40-45E4C35029F5}"/>
              </a:ext>
            </a:extLst>
          </p:cNvPr>
          <p:cNvSpPr/>
          <p:nvPr/>
        </p:nvSpPr>
        <p:spPr bwMode="white">
          <a:xfrm>
            <a:off x="5375920" y="2996952"/>
            <a:ext cx="100811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2848ADB-9343-A058-E211-E327821C31F9}"/>
              </a:ext>
            </a:extLst>
          </p:cNvPr>
          <p:cNvSpPr/>
          <p:nvPr/>
        </p:nvSpPr>
        <p:spPr bwMode="white">
          <a:xfrm>
            <a:off x="8034168" y="2060848"/>
            <a:ext cx="2022272" cy="67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22D732D-2907-9226-E518-2C6D58B69543}"/>
              </a:ext>
            </a:extLst>
          </p:cNvPr>
          <p:cNvSpPr/>
          <p:nvPr/>
        </p:nvSpPr>
        <p:spPr bwMode="white">
          <a:xfrm>
            <a:off x="8694336" y="2852936"/>
            <a:ext cx="1218088" cy="67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5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A1B35-652F-8E02-1E2B-22478FC010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286"/>
          <a:stretch/>
        </p:blipFill>
        <p:spPr>
          <a:xfrm>
            <a:off x="720000" y="827999"/>
            <a:ext cx="10800000" cy="176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F9DC183-8B28-1311-E1FA-9C0987E771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7900" y="2668215"/>
            <a:ext cx="9982676" cy="2272953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3B9A4455-15C7-BC32-012D-C839698909DE}"/>
              </a:ext>
            </a:extLst>
          </p:cNvPr>
          <p:cNvCxnSpPr>
            <a:cxnSpLocks/>
          </p:cNvCxnSpPr>
          <p:nvPr/>
        </p:nvCxnSpPr>
        <p:spPr>
          <a:xfrm>
            <a:off x="2279576" y="3429000"/>
            <a:ext cx="2664296" cy="792088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91B9E31-BA14-72AD-F905-FB8FA902505B}"/>
              </a:ext>
            </a:extLst>
          </p:cNvPr>
          <p:cNvCxnSpPr>
            <a:cxnSpLocks/>
          </p:cNvCxnSpPr>
          <p:nvPr/>
        </p:nvCxnSpPr>
        <p:spPr>
          <a:xfrm>
            <a:off x="5175622" y="3391987"/>
            <a:ext cx="2792586" cy="829101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4622419-6137-F022-39E3-1F3A4834F75A}"/>
              </a:ext>
            </a:extLst>
          </p:cNvPr>
          <p:cNvCxnSpPr>
            <a:cxnSpLocks/>
          </p:cNvCxnSpPr>
          <p:nvPr/>
        </p:nvCxnSpPr>
        <p:spPr>
          <a:xfrm>
            <a:off x="7907194" y="3391987"/>
            <a:ext cx="2581294" cy="829101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760185B-2DFB-B11C-AB8E-7A4978A45771}"/>
              </a:ext>
            </a:extLst>
          </p:cNvPr>
          <p:cNvCxnSpPr>
            <a:cxnSpLocks/>
          </p:cNvCxnSpPr>
          <p:nvPr/>
        </p:nvCxnSpPr>
        <p:spPr>
          <a:xfrm flipH="1">
            <a:off x="2495600" y="3382787"/>
            <a:ext cx="7914443" cy="838301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330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2024-08-06T10:03:32Z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