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84" autoAdjust="0"/>
    <p:restoredTop sz="94660"/>
  </p:normalViewPr>
  <p:slideViewPr>
    <p:cSldViewPr showGuides="1">
      <p:cViewPr varScale="1">
        <p:scale>
          <a:sx n="64" d="100"/>
          <a:sy n="64" d="100"/>
        </p:scale>
        <p:origin x="76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CECC694-4B5F-9C3F-47D8-116D32F7B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381" y="3033762"/>
            <a:ext cx="6695238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74A0D-1C2F-84D2-9E65-B96CDB9569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5774EDA-170D-3564-A272-0692086E25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6" r="10218" b="41823"/>
          <a:stretch/>
        </p:blipFill>
        <p:spPr>
          <a:xfrm>
            <a:off x="5951984" y="4149080"/>
            <a:ext cx="5256584" cy="2344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0410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B66AD-6273-2E33-FACE-CCFD0D1BAE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4551E6-BC97-A133-0C15-FA33D8C40622}"/>
              </a:ext>
            </a:extLst>
          </p:cNvPr>
          <p:cNvSpPr/>
          <p:nvPr/>
        </p:nvSpPr>
        <p:spPr bwMode="white">
          <a:xfrm>
            <a:off x="911424" y="980728"/>
            <a:ext cx="331026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B9C0F78-1D56-976F-E198-8D81AC781430}"/>
              </a:ext>
            </a:extLst>
          </p:cNvPr>
          <p:cNvSpPr/>
          <p:nvPr/>
        </p:nvSpPr>
        <p:spPr bwMode="white">
          <a:xfrm>
            <a:off x="407369" y="2348880"/>
            <a:ext cx="410445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9F7D9B0-D305-A5A3-C660-71A7870E8F1D}"/>
              </a:ext>
            </a:extLst>
          </p:cNvPr>
          <p:cNvSpPr/>
          <p:nvPr/>
        </p:nvSpPr>
        <p:spPr bwMode="white">
          <a:xfrm>
            <a:off x="422514" y="3585247"/>
            <a:ext cx="2793166" cy="63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04D33C6-689A-CCE6-310E-DE33151C1020}"/>
              </a:ext>
            </a:extLst>
          </p:cNvPr>
          <p:cNvSpPr/>
          <p:nvPr/>
        </p:nvSpPr>
        <p:spPr bwMode="white">
          <a:xfrm>
            <a:off x="444425" y="4470789"/>
            <a:ext cx="7163743" cy="63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1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5A06C-3ED8-9FF1-6C9F-AD3B73F917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4088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5FCA2E-A689-6945-FC46-A23865458762}"/>
              </a:ext>
            </a:extLst>
          </p:cNvPr>
          <p:cNvSpPr/>
          <p:nvPr/>
        </p:nvSpPr>
        <p:spPr bwMode="white">
          <a:xfrm>
            <a:off x="3836183" y="4240729"/>
            <a:ext cx="501999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CAD1F8-788A-88FE-64BB-3692C64218E8}"/>
              </a:ext>
            </a:extLst>
          </p:cNvPr>
          <p:cNvSpPr/>
          <p:nvPr/>
        </p:nvSpPr>
        <p:spPr bwMode="white">
          <a:xfrm>
            <a:off x="7729045" y="4240729"/>
            <a:ext cx="473585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C49DCB-6F62-D3B9-46A4-350849A5891F}"/>
              </a:ext>
            </a:extLst>
          </p:cNvPr>
          <p:cNvSpPr/>
          <p:nvPr/>
        </p:nvSpPr>
        <p:spPr bwMode="white">
          <a:xfrm>
            <a:off x="1922903" y="5349866"/>
            <a:ext cx="284150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0777A0-529B-F9BC-4171-AA0F02C9B310}"/>
              </a:ext>
            </a:extLst>
          </p:cNvPr>
          <p:cNvSpPr/>
          <p:nvPr/>
        </p:nvSpPr>
        <p:spPr bwMode="white">
          <a:xfrm>
            <a:off x="6772405" y="5349866"/>
            <a:ext cx="274678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464E0F7-A446-713B-0516-0087262C276C}"/>
              </a:ext>
            </a:extLst>
          </p:cNvPr>
          <p:cNvSpPr/>
          <p:nvPr/>
        </p:nvSpPr>
        <p:spPr bwMode="white">
          <a:xfrm>
            <a:off x="8897761" y="3232616"/>
            <a:ext cx="2695732" cy="264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15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F1C06-8297-913F-ECAB-9FBE57F70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253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15BF20-C31D-6E09-C4FE-D0649FCE14BA}"/>
              </a:ext>
            </a:extLst>
          </p:cNvPr>
          <p:cNvSpPr/>
          <p:nvPr/>
        </p:nvSpPr>
        <p:spPr bwMode="white">
          <a:xfrm>
            <a:off x="1415480" y="4509120"/>
            <a:ext cx="24482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AC8C927-BB08-9948-A453-35EACCEE74AF}"/>
              </a:ext>
            </a:extLst>
          </p:cNvPr>
          <p:cNvSpPr/>
          <p:nvPr/>
        </p:nvSpPr>
        <p:spPr bwMode="white">
          <a:xfrm>
            <a:off x="1415481" y="5687887"/>
            <a:ext cx="169113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3709FBE-6160-DB03-6892-4B081E59406B}"/>
              </a:ext>
            </a:extLst>
          </p:cNvPr>
          <p:cNvSpPr/>
          <p:nvPr/>
        </p:nvSpPr>
        <p:spPr bwMode="white">
          <a:xfrm>
            <a:off x="5589838" y="4509120"/>
            <a:ext cx="24482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D65C35C-D562-C848-C591-FD3788FCB58D}"/>
              </a:ext>
            </a:extLst>
          </p:cNvPr>
          <p:cNvSpPr/>
          <p:nvPr/>
        </p:nvSpPr>
        <p:spPr bwMode="white">
          <a:xfrm>
            <a:off x="5662795" y="5697567"/>
            <a:ext cx="144131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C0E95-B818-00FB-AE29-40E73688AD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D54FC4-F8A8-654B-7732-E3D8682855A3}"/>
              </a:ext>
            </a:extLst>
          </p:cNvPr>
          <p:cNvSpPr/>
          <p:nvPr/>
        </p:nvSpPr>
        <p:spPr bwMode="white">
          <a:xfrm>
            <a:off x="479376" y="2329768"/>
            <a:ext cx="2592288" cy="109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91A0CC6-50CF-A50C-E8B3-F0D1D12A09E9}"/>
              </a:ext>
            </a:extLst>
          </p:cNvPr>
          <p:cNvSpPr/>
          <p:nvPr/>
        </p:nvSpPr>
        <p:spPr bwMode="white">
          <a:xfrm>
            <a:off x="479531" y="3645024"/>
            <a:ext cx="1512013" cy="128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3BA777A-FD77-45A2-945E-C1308EF30B21}"/>
              </a:ext>
            </a:extLst>
          </p:cNvPr>
          <p:cNvSpPr/>
          <p:nvPr/>
        </p:nvSpPr>
        <p:spPr bwMode="white">
          <a:xfrm>
            <a:off x="5015880" y="2348880"/>
            <a:ext cx="30963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3C0D573-AEEC-78B3-4626-0D6919004FCF}"/>
              </a:ext>
            </a:extLst>
          </p:cNvPr>
          <p:cNvSpPr/>
          <p:nvPr/>
        </p:nvSpPr>
        <p:spPr bwMode="white">
          <a:xfrm>
            <a:off x="5088043" y="3573016"/>
            <a:ext cx="1512013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14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17DD5-6455-A3DB-11A8-D324D3D71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5F70EC9-BCEE-6BE9-3A2C-36C58D3F928A}"/>
              </a:ext>
            </a:extLst>
          </p:cNvPr>
          <p:cNvSpPr/>
          <p:nvPr/>
        </p:nvSpPr>
        <p:spPr bwMode="white">
          <a:xfrm>
            <a:off x="4295800" y="5301208"/>
            <a:ext cx="64807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5370184-D1F3-E2AB-4893-F779C496545E}"/>
              </a:ext>
            </a:extLst>
          </p:cNvPr>
          <p:cNvSpPr/>
          <p:nvPr/>
        </p:nvSpPr>
        <p:spPr bwMode="white">
          <a:xfrm>
            <a:off x="5653001" y="1916832"/>
            <a:ext cx="152311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E83D628-8F8A-93A7-3027-1EB4ED2FD84F}"/>
              </a:ext>
            </a:extLst>
          </p:cNvPr>
          <p:cNvSpPr/>
          <p:nvPr/>
        </p:nvSpPr>
        <p:spPr bwMode="white">
          <a:xfrm>
            <a:off x="7464152" y="2204864"/>
            <a:ext cx="302433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8CD4A3D-AD51-8927-D6F6-049FF4015353}"/>
              </a:ext>
            </a:extLst>
          </p:cNvPr>
          <p:cNvSpPr/>
          <p:nvPr/>
        </p:nvSpPr>
        <p:spPr bwMode="white">
          <a:xfrm>
            <a:off x="7032104" y="3589574"/>
            <a:ext cx="2302149" cy="100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0E968B3-902F-45AA-4102-90A161EB8E26}"/>
              </a:ext>
            </a:extLst>
          </p:cNvPr>
          <p:cNvSpPr/>
          <p:nvPr/>
        </p:nvSpPr>
        <p:spPr bwMode="white">
          <a:xfrm>
            <a:off x="6997153" y="4912014"/>
            <a:ext cx="161912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16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E27074-F05D-51F6-316E-482C0EF8E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9A13F1B-0758-18ED-C8D6-DC260B08CF2D}"/>
              </a:ext>
            </a:extLst>
          </p:cNvPr>
          <p:cNvSpPr/>
          <p:nvPr/>
        </p:nvSpPr>
        <p:spPr bwMode="white">
          <a:xfrm>
            <a:off x="3287688" y="4005064"/>
            <a:ext cx="720080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EC2062-112E-3B33-1CB8-66993813BEE1}"/>
              </a:ext>
            </a:extLst>
          </p:cNvPr>
          <p:cNvSpPr/>
          <p:nvPr/>
        </p:nvSpPr>
        <p:spPr bwMode="white">
          <a:xfrm>
            <a:off x="5162003" y="827999"/>
            <a:ext cx="1438053" cy="7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895ECDE-2931-2D75-2780-FC8753151318}"/>
              </a:ext>
            </a:extLst>
          </p:cNvPr>
          <p:cNvSpPr/>
          <p:nvPr/>
        </p:nvSpPr>
        <p:spPr bwMode="white">
          <a:xfrm>
            <a:off x="7032104" y="1052736"/>
            <a:ext cx="29523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9EB0B86-E16D-1EEE-B9D4-35433DAA2F34}"/>
              </a:ext>
            </a:extLst>
          </p:cNvPr>
          <p:cNvSpPr/>
          <p:nvPr/>
        </p:nvSpPr>
        <p:spPr bwMode="white">
          <a:xfrm>
            <a:off x="6456040" y="2408429"/>
            <a:ext cx="25922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F46D9B9-2F06-1F2C-F7FB-13FE0627AD00}"/>
              </a:ext>
            </a:extLst>
          </p:cNvPr>
          <p:cNvSpPr/>
          <p:nvPr/>
        </p:nvSpPr>
        <p:spPr bwMode="white">
          <a:xfrm>
            <a:off x="6362888" y="3717032"/>
            <a:ext cx="210937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64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4761ED-E7C7-62D8-281C-1661BAD30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35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B4D996-BD60-7052-F001-12A12A995973}"/>
              </a:ext>
            </a:extLst>
          </p:cNvPr>
          <p:cNvSpPr/>
          <p:nvPr/>
        </p:nvSpPr>
        <p:spPr bwMode="white">
          <a:xfrm>
            <a:off x="7032104" y="2204864"/>
            <a:ext cx="360040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E73AE8BE-76F1-F1E6-3D07-9B1A4ADEA6A0}"/>
              </a:ext>
            </a:extLst>
          </p:cNvPr>
          <p:cNvSpPr/>
          <p:nvPr/>
        </p:nvSpPr>
        <p:spPr bwMode="white">
          <a:xfrm>
            <a:off x="6888088" y="3573016"/>
            <a:ext cx="24482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AD35EF8-A8E1-6448-1B7D-B53CED94A3C6}"/>
              </a:ext>
            </a:extLst>
          </p:cNvPr>
          <p:cNvSpPr/>
          <p:nvPr/>
        </p:nvSpPr>
        <p:spPr bwMode="white">
          <a:xfrm>
            <a:off x="6888088" y="4949881"/>
            <a:ext cx="29523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17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8B84C-77F8-FB9A-769A-07B8714446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3B413C-5039-0F13-5814-DE2C42CCFDD4}"/>
              </a:ext>
            </a:extLst>
          </p:cNvPr>
          <p:cNvSpPr/>
          <p:nvPr/>
        </p:nvSpPr>
        <p:spPr bwMode="white">
          <a:xfrm>
            <a:off x="5653001" y="1124744"/>
            <a:ext cx="4619463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1F77EB3-8EC4-DCF6-06A0-74771E45272B}"/>
              </a:ext>
            </a:extLst>
          </p:cNvPr>
          <p:cNvSpPr/>
          <p:nvPr/>
        </p:nvSpPr>
        <p:spPr bwMode="white">
          <a:xfrm>
            <a:off x="5210252" y="2492896"/>
            <a:ext cx="427012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8119742-3099-AC12-48DC-A42F373A7E0C}"/>
              </a:ext>
            </a:extLst>
          </p:cNvPr>
          <p:cNvSpPr/>
          <p:nvPr/>
        </p:nvSpPr>
        <p:spPr bwMode="white">
          <a:xfrm>
            <a:off x="5237444" y="3789040"/>
            <a:ext cx="28027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20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E539D-A780-7BF5-A735-E92CB0058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39559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BBE8F-E189-CE16-CB14-0BABF6A90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3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FEDE97-8434-3DBE-7836-DA25CB49378C}"/>
              </a:ext>
            </a:extLst>
          </p:cNvPr>
          <p:cNvSpPr/>
          <p:nvPr/>
        </p:nvSpPr>
        <p:spPr bwMode="white">
          <a:xfrm>
            <a:off x="1127448" y="828000"/>
            <a:ext cx="3440602" cy="101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0362C1A-942A-EB35-DF07-6DA099ECD4F3}"/>
              </a:ext>
            </a:extLst>
          </p:cNvPr>
          <p:cNvSpPr/>
          <p:nvPr/>
        </p:nvSpPr>
        <p:spPr bwMode="white">
          <a:xfrm>
            <a:off x="672000" y="2204864"/>
            <a:ext cx="26876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EEC346-3699-B29E-314A-9AAFD53A3163}"/>
              </a:ext>
            </a:extLst>
          </p:cNvPr>
          <p:cNvSpPr/>
          <p:nvPr/>
        </p:nvSpPr>
        <p:spPr bwMode="white">
          <a:xfrm>
            <a:off x="407368" y="3541075"/>
            <a:ext cx="3240360" cy="60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55ED4E-801A-A4BE-7319-1EA333595CFF}"/>
              </a:ext>
            </a:extLst>
          </p:cNvPr>
          <p:cNvSpPr/>
          <p:nvPr/>
        </p:nvSpPr>
        <p:spPr bwMode="white">
          <a:xfrm>
            <a:off x="407368" y="4333162"/>
            <a:ext cx="6336704" cy="60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2024-08-07T12:08:54Z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