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04" autoAdjust="0"/>
    <p:restoredTop sz="94660"/>
  </p:normalViewPr>
  <p:slideViewPr>
    <p:cSldViewPr showGuides="1">
      <p:cViewPr>
        <p:scale>
          <a:sx n="60" d="100"/>
          <a:sy n="60" d="100"/>
        </p:scale>
        <p:origin x="87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A5666D-0D47-30E6-BCCA-A4E0EEB81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29240"/>
            <a:ext cx="11928648" cy="117361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06689FB-49CA-8D1D-CCDF-041DC331D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476" y="752809"/>
            <a:ext cx="8019048" cy="53523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DD4594F-DBA4-7E76-927F-09C0827271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809" y="4365104"/>
            <a:ext cx="866667" cy="145714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E239039-DD39-3AF1-8231-33F86BD44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000" y="1524238"/>
            <a:ext cx="7800000" cy="38095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FC75B54-F47B-2D3A-2CD5-604F876E72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901" y="1705190"/>
            <a:ext cx="866667" cy="14571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9A3A518-B0E8-1D7D-2693-17427E4638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036" r="92204" b="18740"/>
          <a:stretch/>
        </p:blipFill>
        <p:spPr>
          <a:xfrm>
            <a:off x="2183226" y="1124744"/>
            <a:ext cx="625148" cy="1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334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B1A232B-B8ED-337E-7012-AA252340F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2666" y="1705190"/>
            <a:ext cx="8466667" cy="344761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FD6F898-75C9-49B7-273D-38C14F037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999" y="1705190"/>
            <a:ext cx="866667" cy="1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5139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2024-08-07T13:09:22Z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