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18" autoAdjust="0"/>
    <p:restoredTop sz="94660"/>
  </p:normalViewPr>
  <p:slideViewPr>
    <p:cSldViewPr showGuides="1">
      <p:cViewPr varScale="1">
        <p:scale>
          <a:sx n="64" d="100"/>
          <a:sy n="64" d="100"/>
        </p:scale>
        <p:origin x="75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C1D826-8CD0-FD1A-9C08-D82CA1DD5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3143" y="2429000"/>
            <a:ext cx="6085714" cy="20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0E3EA-3A14-39AA-2D1B-CFFABEDA44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9365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4A54C-1DAB-EF18-9A0D-29AF0D037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86A7891-6318-B32A-98E5-472B577D101E}"/>
              </a:ext>
            </a:extLst>
          </p:cNvPr>
          <p:cNvSpPr/>
          <p:nvPr/>
        </p:nvSpPr>
        <p:spPr bwMode="white">
          <a:xfrm>
            <a:off x="395964" y="847060"/>
            <a:ext cx="79322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86AD331-781E-7623-C640-849BCF3FD00C}"/>
              </a:ext>
            </a:extLst>
          </p:cNvPr>
          <p:cNvSpPr/>
          <p:nvPr/>
        </p:nvSpPr>
        <p:spPr bwMode="white">
          <a:xfrm>
            <a:off x="395964" y="1772816"/>
            <a:ext cx="81483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B1E19C6-172C-ADEA-33B1-D8BDD6ACDBFA}"/>
              </a:ext>
            </a:extLst>
          </p:cNvPr>
          <p:cNvSpPr/>
          <p:nvPr/>
        </p:nvSpPr>
        <p:spPr bwMode="white">
          <a:xfrm>
            <a:off x="396758" y="2623896"/>
            <a:ext cx="245888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281ABF3-41F3-D7C3-93E8-5EBA273E16F0}"/>
              </a:ext>
            </a:extLst>
          </p:cNvPr>
          <p:cNvSpPr/>
          <p:nvPr/>
        </p:nvSpPr>
        <p:spPr bwMode="white">
          <a:xfrm>
            <a:off x="2855638" y="2636912"/>
            <a:ext cx="403244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74C2FD9-0E82-B754-AE18-BEB2227D1D9F}"/>
              </a:ext>
            </a:extLst>
          </p:cNvPr>
          <p:cNvSpPr/>
          <p:nvPr/>
        </p:nvSpPr>
        <p:spPr bwMode="white">
          <a:xfrm>
            <a:off x="546078" y="3429000"/>
            <a:ext cx="504586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01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7C5BCC-3A6D-80E6-C5CA-2FB6D40781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006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5D92A8-9458-BCD0-29E8-FD999A1266C9}"/>
              </a:ext>
            </a:extLst>
          </p:cNvPr>
          <p:cNvSpPr/>
          <p:nvPr/>
        </p:nvSpPr>
        <p:spPr bwMode="white">
          <a:xfrm>
            <a:off x="1199456" y="4149080"/>
            <a:ext cx="56886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2B4C39-DBCD-4D33-40DD-8DC852D8D659}"/>
              </a:ext>
            </a:extLst>
          </p:cNvPr>
          <p:cNvSpPr/>
          <p:nvPr/>
        </p:nvSpPr>
        <p:spPr bwMode="white">
          <a:xfrm>
            <a:off x="1199456" y="4941168"/>
            <a:ext cx="63367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66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212FDB-25D4-2A8A-7ED2-C40CD9344E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8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80590C-E9AE-208B-129C-83AC2DD6E3A8}"/>
              </a:ext>
            </a:extLst>
          </p:cNvPr>
          <p:cNvSpPr/>
          <p:nvPr/>
        </p:nvSpPr>
        <p:spPr bwMode="white">
          <a:xfrm>
            <a:off x="2567609" y="4293096"/>
            <a:ext cx="1656184" cy="89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DF166D-FE2D-24B8-272D-979F068BDBC7}"/>
              </a:ext>
            </a:extLst>
          </p:cNvPr>
          <p:cNvSpPr/>
          <p:nvPr/>
        </p:nvSpPr>
        <p:spPr bwMode="white">
          <a:xfrm>
            <a:off x="7672380" y="4499427"/>
            <a:ext cx="1371428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7BC17-DF04-F6F2-59E4-D21303231F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5883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AD3F59-0DB0-3D2D-1AE1-4421D5279ACF}"/>
              </a:ext>
            </a:extLst>
          </p:cNvPr>
          <p:cNvSpPr/>
          <p:nvPr/>
        </p:nvSpPr>
        <p:spPr bwMode="white">
          <a:xfrm>
            <a:off x="3287688" y="4311735"/>
            <a:ext cx="2520280" cy="48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A1EFBE-2530-C1C4-6B11-CBF809B37165}"/>
              </a:ext>
            </a:extLst>
          </p:cNvPr>
          <p:cNvSpPr/>
          <p:nvPr/>
        </p:nvSpPr>
        <p:spPr bwMode="white">
          <a:xfrm>
            <a:off x="1897727" y="5028040"/>
            <a:ext cx="1445393" cy="32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91BEF9-F64D-0943-86A9-95DB68AEC4B9}"/>
              </a:ext>
            </a:extLst>
          </p:cNvPr>
          <p:cNvSpPr/>
          <p:nvPr/>
        </p:nvSpPr>
        <p:spPr bwMode="white">
          <a:xfrm>
            <a:off x="1489538" y="6327574"/>
            <a:ext cx="943520" cy="26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3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493F2-8A3D-1EA3-6337-43B8D7D808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46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BC5B5C-6A7E-84BE-C90F-0F11A5DAEE4A}"/>
              </a:ext>
            </a:extLst>
          </p:cNvPr>
          <p:cNvSpPr/>
          <p:nvPr/>
        </p:nvSpPr>
        <p:spPr bwMode="white">
          <a:xfrm>
            <a:off x="7104112" y="1772816"/>
            <a:ext cx="10801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82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5FBE46-168F-65B5-412E-A27BB48BB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243044E-0808-2A67-80E0-A87239F0A31E}"/>
              </a:ext>
            </a:extLst>
          </p:cNvPr>
          <p:cNvSpPr/>
          <p:nvPr/>
        </p:nvSpPr>
        <p:spPr bwMode="white">
          <a:xfrm>
            <a:off x="5555940" y="2492896"/>
            <a:ext cx="42124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3B6DCFB-89DD-F904-FCE9-A2D3C010F339}"/>
              </a:ext>
            </a:extLst>
          </p:cNvPr>
          <p:cNvSpPr/>
          <p:nvPr/>
        </p:nvSpPr>
        <p:spPr bwMode="white">
          <a:xfrm>
            <a:off x="5303912" y="3356992"/>
            <a:ext cx="396044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84335A-656C-FACD-4A73-3CC82CEC7A0F}"/>
              </a:ext>
            </a:extLst>
          </p:cNvPr>
          <p:cNvSpPr/>
          <p:nvPr/>
        </p:nvSpPr>
        <p:spPr bwMode="white">
          <a:xfrm>
            <a:off x="5287972" y="4149080"/>
            <a:ext cx="38323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50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F4E23-0571-201D-EA5B-A1DCF3898A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1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E99786-FB9E-72B0-5C41-03AA4A19D520}"/>
              </a:ext>
            </a:extLst>
          </p:cNvPr>
          <p:cNvSpPr/>
          <p:nvPr/>
        </p:nvSpPr>
        <p:spPr bwMode="white">
          <a:xfrm>
            <a:off x="4367808" y="1412776"/>
            <a:ext cx="57606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66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AA8C0B-9A49-871F-0624-ED96F83C4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E446EA-9EDB-4A4B-D839-750A2904ACEE}"/>
              </a:ext>
            </a:extLst>
          </p:cNvPr>
          <p:cNvSpPr/>
          <p:nvPr/>
        </p:nvSpPr>
        <p:spPr bwMode="white">
          <a:xfrm>
            <a:off x="1199456" y="3717032"/>
            <a:ext cx="61926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547CE9-7412-5B2B-7286-8F4DA7001B1B}"/>
              </a:ext>
            </a:extLst>
          </p:cNvPr>
          <p:cNvSpPr/>
          <p:nvPr/>
        </p:nvSpPr>
        <p:spPr bwMode="white">
          <a:xfrm>
            <a:off x="1415480" y="4509120"/>
            <a:ext cx="95050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00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D2E78-C456-9448-1D56-9DE439CCFC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37A19D5-F720-785A-51DA-E0B5F9D97510}"/>
              </a:ext>
            </a:extLst>
          </p:cNvPr>
          <p:cNvSpPr/>
          <p:nvPr/>
        </p:nvSpPr>
        <p:spPr bwMode="white">
          <a:xfrm>
            <a:off x="1271464" y="2852936"/>
            <a:ext cx="8136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67FB99-E421-4D07-3BCC-C3D48F93F608}"/>
              </a:ext>
            </a:extLst>
          </p:cNvPr>
          <p:cNvSpPr/>
          <p:nvPr/>
        </p:nvSpPr>
        <p:spPr bwMode="white">
          <a:xfrm>
            <a:off x="1199456" y="3717032"/>
            <a:ext cx="66967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5B5198-0CEC-8F99-ED12-3DBB2D0958E3}"/>
              </a:ext>
            </a:extLst>
          </p:cNvPr>
          <p:cNvSpPr/>
          <p:nvPr/>
        </p:nvSpPr>
        <p:spPr bwMode="white">
          <a:xfrm>
            <a:off x="1271464" y="4509120"/>
            <a:ext cx="81369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75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2DAC8-453A-0970-EA37-CAE5FE7006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A0EB35A-B1D8-FE21-5075-951339134A7B}"/>
              </a:ext>
            </a:extLst>
          </p:cNvPr>
          <p:cNvSpPr/>
          <p:nvPr/>
        </p:nvSpPr>
        <p:spPr bwMode="white">
          <a:xfrm>
            <a:off x="1199456" y="2852936"/>
            <a:ext cx="71287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830A84D-D5BF-CB46-970D-8B106C04AC9E}"/>
              </a:ext>
            </a:extLst>
          </p:cNvPr>
          <p:cNvSpPr/>
          <p:nvPr/>
        </p:nvSpPr>
        <p:spPr bwMode="white">
          <a:xfrm>
            <a:off x="1199456" y="3743662"/>
            <a:ext cx="69127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5B27523-1875-9BBC-019F-BCEB3B741BD5}"/>
              </a:ext>
            </a:extLst>
          </p:cNvPr>
          <p:cNvSpPr/>
          <p:nvPr/>
        </p:nvSpPr>
        <p:spPr bwMode="white">
          <a:xfrm>
            <a:off x="1199456" y="4509120"/>
            <a:ext cx="85689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20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2024-08-08T02:29:51Z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