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5" r:id="rId3"/>
    <p:sldId id="334" r:id="rId4"/>
    <p:sldId id="333" r:id="rId5"/>
    <p:sldId id="332" r:id="rId6"/>
    <p:sldId id="331" r:id="rId7"/>
    <p:sldId id="330" r:id="rId8"/>
    <p:sldId id="328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8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4DF2F36-1136-C9F7-FAE2-03B20DC1B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714" y="3038524"/>
            <a:ext cx="10428571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5B26C-C0A1-6699-AB56-556BEFCA47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FAD1F0-FB03-64DF-1D6A-82F7CD60CDFE}"/>
              </a:ext>
            </a:extLst>
          </p:cNvPr>
          <p:cNvSpPr/>
          <p:nvPr/>
        </p:nvSpPr>
        <p:spPr bwMode="white">
          <a:xfrm>
            <a:off x="6900952" y="2431929"/>
            <a:ext cx="257141" cy="2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5E892A-5708-B7B9-4C4E-7E6623154E6A}"/>
              </a:ext>
            </a:extLst>
          </p:cNvPr>
          <p:cNvSpPr/>
          <p:nvPr/>
        </p:nvSpPr>
        <p:spPr bwMode="white">
          <a:xfrm>
            <a:off x="8586666" y="2928384"/>
            <a:ext cx="200000" cy="21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CABC78-2A87-A2A7-A303-DBAA57CC9899}"/>
              </a:ext>
            </a:extLst>
          </p:cNvPr>
          <p:cNvSpPr/>
          <p:nvPr/>
        </p:nvSpPr>
        <p:spPr bwMode="white">
          <a:xfrm>
            <a:off x="9662857" y="3434385"/>
            <a:ext cx="228571" cy="20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66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46B99-4B80-2E91-7A12-40EBE12B10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3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78712-B7B0-A2DA-9B41-5E36602C2BC5}"/>
              </a:ext>
            </a:extLst>
          </p:cNvPr>
          <p:cNvSpPr/>
          <p:nvPr/>
        </p:nvSpPr>
        <p:spPr bwMode="white">
          <a:xfrm>
            <a:off x="9824761" y="904419"/>
            <a:ext cx="228571" cy="2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53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7BE30-2B1D-7C73-D94A-8A6AC84EA2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3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4B400-B45C-FBC6-4299-292AFB674A5E}"/>
              </a:ext>
            </a:extLst>
          </p:cNvPr>
          <p:cNvSpPr/>
          <p:nvPr/>
        </p:nvSpPr>
        <p:spPr bwMode="white">
          <a:xfrm>
            <a:off x="3920000" y="1486028"/>
            <a:ext cx="228571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11B3C3-CA49-340E-511F-AE286BABC8E0}"/>
              </a:ext>
            </a:extLst>
          </p:cNvPr>
          <p:cNvSpPr/>
          <p:nvPr/>
        </p:nvSpPr>
        <p:spPr bwMode="white">
          <a:xfrm>
            <a:off x="1310476" y="4022779"/>
            <a:ext cx="228571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74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16575-25DB-AAE8-EB74-985E4BF001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71FC5B-A495-2BF0-5082-CF0FBBC650FE}"/>
              </a:ext>
            </a:extLst>
          </p:cNvPr>
          <p:cNvSpPr/>
          <p:nvPr/>
        </p:nvSpPr>
        <p:spPr bwMode="white">
          <a:xfrm>
            <a:off x="1329523" y="1466167"/>
            <a:ext cx="209523" cy="2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0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0C830-1356-F801-7606-F839E7F176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F45D34-D5FF-3625-BD9A-6792F417FC33}"/>
              </a:ext>
            </a:extLst>
          </p:cNvPr>
          <p:cNvSpPr/>
          <p:nvPr/>
        </p:nvSpPr>
        <p:spPr bwMode="white">
          <a:xfrm>
            <a:off x="6377142" y="1009261"/>
            <a:ext cx="257142" cy="20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16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042285-66EF-D8FA-D7FB-B4C0507E0C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20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6E94F-9830-C8F7-6DDD-C1588CBA71AE}"/>
              </a:ext>
            </a:extLst>
          </p:cNvPr>
          <p:cNvSpPr/>
          <p:nvPr/>
        </p:nvSpPr>
        <p:spPr bwMode="white">
          <a:xfrm>
            <a:off x="6177142" y="3538516"/>
            <a:ext cx="200000" cy="20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99FD32-D103-4A69-F503-0B83010A17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1"/>
          <a:stretch/>
        </p:blipFill>
        <p:spPr>
          <a:xfrm>
            <a:off x="1080040" y="3933056"/>
            <a:ext cx="9768488" cy="242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52B5BA-B81C-F708-1977-54853B81DC66}"/>
              </a:ext>
            </a:extLst>
          </p:cNvPr>
          <p:cNvSpPr/>
          <p:nvPr/>
        </p:nvSpPr>
        <p:spPr bwMode="white">
          <a:xfrm>
            <a:off x="1346706" y="4495835"/>
            <a:ext cx="3314285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BC3FAD-941C-1BB1-1A98-D061AFF322F1}"/>
              </a:ext>
            </a:extLst>
          </p:cNvPr>
          <p:cNvSpPr/>
          <p:nvPr/>
        </p:nvSpPr>
        <p:spPr bwMode="white">
          <a:xfrm>
            <a:off x="1356230" y="4991844"/>
            <a:ext cx="3028571" cy="25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B9409D-8E91-CCB7-4341-C273E92A677A}"/>
              </a:ext>
            </a:extLst>
          </p:cNvPr>
          <p:cNvSpPr/>
          <p:nvPr/>
        </p:nvSpPr>
        <p:spPr bwMode="white">
          <a:xfrm>
            <a:off x="1337182" y="5526008"/>
            <a:ext cx="1952380" cy="209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562348-DAF3-A369-A54E-D578348F594F}"/>
              </a:ext>
            </a:extLst>
          </p:cNvPr>
          <p:cNvSpPr/>
          <p:nvPr/>
        </p:nvSpPr>
        <p:spPr bwMode="white">
          <a:xfrm>
            <a:off x="1356230" y="5993401"/>
            <a:ext cx="6466666" cy="26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78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F3ED72-9C89-9F10-784D-4E70F81E55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F0C4DDA-0E82-79AA-AAAA-D490B48954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18"/>
          <a:stretch/>
        </p:blipFill>
        <p:spPr>
          <a:xfrm>
            <a:off x="1127448" y="4626250"/>
            <a:ext cx="8832384" cy="197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091E58-63E1-7D3E-3D13-22E3F42F5EDF}"/>
              </a:ext>
            </a:extLst>
          </p:cNvPr>
          <p:cNvSpPr/>
          <p:nvPr/>
        </p:nvSpPr>
        <p:spPr bwMode="white">
          <a:xfrm>
            <a:off x="1394113" y="5219494"/>
            <a:ext cx="2485714" cy="24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5973E1-EE62-6EAE-B2C6-7C717DBFE4CC}"/>
              </a:ext>
            </a:extLst>
          </p:cNvPr>
          <p:cNvSpPr/>
          <p:nvPr/>
        </p:nvSpPr>
        <p:spPr bwMode="white">
          <a:xfrm>
            <a:off x="1375066" y="5745759"/>
            <a:ext cx="2771428" cy="21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0A0AA1-21C8-6A36-6FE5-65ED81349D38}"/>
              </a:ext>
            </a:extLst>
          </p:cNvPr>
          <p:cNvSpPr/>
          <p:nvPr/>
        </p:nvSpPr>
        <p:spPr bwMode="white">
          <a:xfrm>
            <a:off x="1394113" y="6224182"/>
            <a:ext cx="6190476" cy="26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A59E727-02A1-E4D1-09B3-6DB1298370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655" y="1852754"/>
            <a:ext cx="4104457" cy="262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305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F9EEE-60AF-3A91-6588-3DB5E41828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4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E5CEF7-C656-F1F1-A363-4D7A1B91D468}"/>
              </a:ext>
            </a:extLst>
          </p:cNvPr>
          <p:cNvSpPr/>
          <p:nvPr/>
        </p:nvSpPr>
        <p:spPr bwMode="white">
          <a:xfrm>
            <a:off x="977142" y="1409739"/>
            <a:ext cx="1828571" cy="257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CF6309-AA36-4767-40D6-1AE979501D43}"/>
              </a:ext>
            </a:extLst>
          </p:cNvPr>
          <p:cNvSpPr/>
          <p:nvPr/>
        </p:nvSpPr>
        <p:spPr bwMode="white">
          <a:xfrm>
            <a:off x="996190" y="1915185"/>
            <a:ext cx="5876191" cy="276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A65C29B-198C-9C2B-D770-77945F49F6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90834"/>
            <a:ext cx="10800000" cy="147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BAD856-21E1-EF51-D41F-A4ECA897860A}"/>
              </a:ext>
            </a:extLst>
          </p:cNvPr>
          <p:cNvSpPr/>
          <p:nvPr/>
        </p:nvSpPr>
        <p:spPr bwMode="white">
          <a:xfrm>
            <a:off x="1005714" y="3963089"/>
            <a:ext cx="2619047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D3268F-82A2-6961-0AED-269BB96CE4CB}"/>
              </a:ext>
            </a:extLst>
          </p:cNvPr>
          <p:cNvSpPr/>
          <p:nvPr/>
        </p:nvSpPr>
        <p:spPr bwMode="white">
          <a:xfrm>
            <a:off x="996190" y="4468582"/>
            <a:ext cx="6333333" cy="267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155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2024-08-06T11:52:34Z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