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6" r:id="rId4"/>
  </p:sldIdLst>
  <p:sldSz cx="12192000" cy="6858000"/>
  <p:notesSz cx="6858000" cy="9144000"/>
  <p:custDataLst>
    <p:tags r:id="rId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0" autoAdjust="0"/>
    <p:restoredTop sz="94660"/>
  </p:normalViewPr>
  <p:slideViewPr>
    <p:cSldViewPr showGuides="1">
      <p:cViewPr>
        <p:scale>
          <a:sx n="68" d="100"/>
          <a:sy n="68" d="100"/>
        </p:scale>
        <p:origin x="468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BC8ACC5-E6EA-9DF4-3895-568196649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2851484"/>
            <a:ext cx="12000656" cy="1136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4839EB4-E584-277F-85A0-0657C2FF86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857" y="705190"/>
            <a:ext cx="6714286" cy="544761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230FFBE-1288-4769-8914-7EF783575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175" y="3645024"/>
            <a:ext cx="980952" cy="211428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C966AE-A5EB-E1B0-1ED5-CA0EBAE6623C}"/>
              </a:ext>
            </a:extLst>
          </p:cNvPr>
          <p:cNvSpPr/>
          <p:nvPr/>
        </p:nvSpPr>
        <p:spPr bwMode="white">
          <a:xfrm>
            <a:off x="6744072" y="3140968"/>
            <a:ext cx="216024" cy="22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67CB9C-85EB-5461-3C22-85851A8DF246}"/>
              </a:ext>
            </a:extLst>
          </p:cNvPr>
          <p:cNvSpPr/>
          <p:nvPr/>
        </p:nvSpPr>
        <p:spPr bwMode="white">
          <a:xfrm>
            <a:off x="7435247" y="3140967"/>
            <a:ext cx="216024" cy="22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20F917-8A4D-3CBD-9522-9BCD5D361565}"/>
              </a:ext>
            </a:extLst>
          </p:cNvPr>
          <p:cNvSpPr/>
          <p:nvPr/>
        </p:nvSpPr>
        <p:spPr bwMode="white">
          <a:xfrm>
            <a:off x="7906778" y="3140967"/>
            <a:ext cx="277454" cy="22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218448-CAB8-2A09-0BCB-2B0E069875F1}"/>
              </a:ext>
            </a:extLst>
          </p:cNvPr>
          <p:cNvSpPr/>
          <p:nvPr/>
        </p:nvSpPr>
        <p:spPr bwMode="white">
          <a:xfrm>
            <a:off x="6380553" y="3364268"/>
            <a:ext cx="257314" cy="22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9400CC-1779-CEAA-FA84-61212CEDFB26}"/>
              </a:ext>
            </a:extLst>
          </p:cNvPr>
          <p:cNvSpPr/>
          <p:nvPr/>
        </p:nvSpPr>
        <p:spPr bwMode="white">
          <a:xfrm>
            <a:off x="6888088" y="3678351"/>
            <a:ext cx="216024" cy="22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4ECEAC-F702-4633-755E-B10BFCDB06CB}"/>
              </a:ext>
            </a:extLst>
          </p:cNvPr>
          <p:cNvSpPr/>
          <p:nvPr/>
        </p:nvSpPr>
        <p:spPr bwMode="white">
          <a:xfrm>
            <a:off x="7608168" y="3678350"/>
            <a:ext cx="216024" cy="22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6392EC4-F77C-37D1-0210-6BD10E220D15}"/>
              </a:ext>
            </a:extLst>
          </p:cNvPr>
          <p:cNvSpPr/>
          <p:nvPr/>
        </p:nvSpPr>
        <p:spPr bwMode="white">
          <a:xfrm>
            <a:off x="8085647" y="3678350"/>
            <a:ext cx="277454" cy="22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9EBAC20-4113-8CDE-0EEB-5349ACBF6240}"/>
              </a:ext>
            </a:extLst>
          </p:cNvPr>
          <p:cNvSpPr/>
          <p:nvPr/>
        </p:nvSpPr>
        <p:spPr bwMode="white">
          <a:xfrm>
            <a:off x="6540651" y="3925779"/>
            <a:ext cx="286225" cy="22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F7EACB3-01ED-2A05-58DD-AC2B63F80722}"/>
              </a:ext>
            </a:extLst>
          </p:cNvPr>
          <p:cNvSpPr/>
          <p:nvPr/>
        </p:nvSpPr>
        <p:spPr bwMode="white">
          <a:xfrm>
            <a:off x="6734213" y="4254483"/>
            <a:ext cx="216024" cy="22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022BC06-BCD0-D7A6-012B-5823F560BE89}"/>
              </a:ext>
            </a:extLst>
          </p:cNvPr>
          <p:cNvSpPr/>
          <p:nvPr/>
        </p:nvSpPr>
        <p:spPr bwMode="white">
          <a:xfrm>
            <a:off x="7431587" y="4254482"/>
            <a:ext cx="216024" cy="22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ED382D4-94DE-C057-7E46-EC250C316FE2}"/>
              </a:ext>
            </a:extLst>
          </p:cNvPr>
          <p:cNvSpPr/>
          <p:nvPr/>
        </p:nvSpPr>
        <p:spPr bwMode="white">
          <a:xfrm>
            <a:off x="7937492" y="4251090"/>
            <a:ext cx="246739" cy="22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C1856DA-42CE-D5BC-9D30-CC133864C843}"/>
              </a:ext>
            </a:extLst>
          </p:cNvPr>
          <p:cNvSpPr/>
          <p:nvPr/>
        </p:nvSpPr>
        <p:spPr bwMode="white">
          <a:xfrm>
            <a:off x="6380553" y="4474391"/>
            <a:ext cx="257314" cy="22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5204922-257D-200B-EE57-C339774F2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809" y="881907"/>
            <a:ext cx="7152381" cy="557142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FCA8578-2468-0A4D-5E3D-FFF692B99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536" y="1651398"/>
            <a:ext cx="1152381" cy="25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1113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Arial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2024-08-07T14:46:35Z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