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0" r:id="rId4"/>
    <p:sldId id="329" r:id="rId5"/>
    <p:sldId id="327" r:id="rId6"/>
    <p:sldId id="32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19" autoAdjust="0"/>
    <p:restoredTop sz="94660"/>
  </p:normalViewPr>
  <p:slideViewPr>
    <p:cSldViewPr showGuides="1">
      <p:cViewPr>
        <p:scale>
          <a:sx n="60" d="100"/>
          <a:sy n="60" d="100"/>
        </p:scale>
        <p:origin x="696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03DF32C-73D5-7545-5FE5-73E29BDA1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853110"/>
            <a:ext cx="12000656" cy="113370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85E4A-8ECB-A6E3-180E-C3683FBC9E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C0DE98-1844-D89B-DAEF-8E7A363453BF}"/>
              </a:ext>
            </a:extLst>
          </p:cNvPr>
          <p:cNvSpPr/>
          <p:nvPr/>
        </p:nvSpPr>
        <p:spPr bwMode="white">
          <a:xfrm>
            <a:off x="3872380" y="2023458"/>
            <a:ext cx="1038095" cy="23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083FE9-5252-667C-9FA9-B1004B0FFF8F}"/>
              </a:ext>
            </a:extLst>
          </p:cNvPr>
          <p:cNvSpPr/>
          <p:nvPr/>
        </p:nvSpPr>
        <p:spPr bwMode="white">
          <a:xfrm>
            <a:off x="7752184" y="1916832"/>
            <a:ext cx="37733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2A888C-1ED1-8F75-41F0-E2CA92504E2C}"/>
              </a:ext>
            </a:extLst>
          </p:cNvPr>
          <p:cNvSpPr/>
          <p:nvPr/>
        </p:nvSpPr>
        <p:spPr bwMode="white">
          <a:xfrm>
            <a:off x="5951984" y="2492896"/>
            <a:ext cx="504055" cy="31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A6D485-6FA9-E735-A7DD-2A2291116528}"/>
              </a:ext>
            </a:extLst>
          </p:cNvPr>
          <p:cNvSpPr/>
          <p:nvPr/>
        </p:nvSpPr>
        <p:spPr bwMode="white">
          <a:xfrm>
            <a:off x="8339047" y="2492896"/>
            <a:ext cx="428571" cy="31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BC9C7B2-86BB-2A7B-A17C-CF18B36739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087"/>
          <a:stretch/>
        </p:blipFill>
        <p:spPr>
          <a:xfrm>
            <a:off x="4714692" y="3173890"/>
            <a:ext cx="2474584" cy="259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517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028ADE-20BE-6708-D29A-B843344342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3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CD1F6-EC7B-5D32-0A15-30E7527959A6}"/>
              </a:ext>
            </a:extLst>
          </p:cNvPr>
          <p:cNvSpPr/>
          <p:nvPr/>
        </p:nvSpPr>
        <p:spPr bwMode="white">
          <a:xfrm>
            <a:off x="1215238" y="1410666"/>
            <a:ext cx="314285" cy="1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465169-7E05-0728-B93E-38436A9D86DF}"/>
              </a:ext>
            </a:extLst>
          </p:cNvPr>
          <p:cNvSpPr/>
          <p:nvPr/>
        </p:nvSpPr>
        <p:spPr bwMode="white">
          <a:xfrm>
            <a:off x="9958095" y="1888262"/>
            <a:ext cx="523809" cy="2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7B9F71-B22E-C282-0A35-9F3A79D4EFE0}"/>
              </a:ext>
            </a:extLst>
          </p:cNvPr>
          <p:cNvSpPr/>
          <p:nvPr/>
        </p:nvSpPr>
        <p:spPr bwMode="white">
          <a:xfrm>
            <a:off x="3005714" y="2365858"/>
            <a:ext cx="552380" cy="21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809588-2B35-9AD4-CF3C-356ECE2D3DB1}"/>
              </a:ext>
            </a:extLst>
          </p:cNvPr>
          <p:cNvSpPr/>
          <p:nvPr/>
        </p:nvSpPr>
        <p:spPr bwMode="white">
          <a:xfrm>
            <a:off x="9491428" y="2375410"/>
            <a:ext cx="571428" cy="19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C70A46E-6AB7-2145-9EC8-ED6DFDA554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80" r="25553"/>
          <a:stretch/>
        </p:blipFill>
        <p:spPr>
          <a:xfrm>
            <a:off x="3281904" y="2920244"/>
            <a:ext cx="5418035" cy="259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755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3507BF-C258-ADB2-CBCE-E8610CF93A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8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CE28DC-49CA-5D84-EC25-E9066E43D653}"/>
              </a:ext>
            </a:extLst>
          </p:cNvPr>
          <p:cNvSpPr/>
          <p:nvPr/>
        </p:nvSpPr>
        <p:spPr bwMode="white">
          <a:xfrm>
            <a:off x="6653333" y="1476974"/>
            <a:ext cx="209523" cy="1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E6CFB0-1F7D-45BE-E13C-34B09D44211B}"/>
              </a:ext>
            </a:extLst>
          </p:cNvPr>
          <p:cNvSpPr/>
          <p:nvPr/>
        </p:nvSpPr>
        <p:spPr bwMode="white">
          <a:xfrm>
            <a:off x="5377142" y="1944618"/>
            <a:ext cx="238095" cy="19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9A1D4B5-2282-282C-D8CA-FF16ADBE7D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784468"/>
            <a:ext cx="10800000" cy="3541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966078-A0E3-7E10-C81C-3AD1FBF439A1}"/>
              </a:ext>
            </a:extLst>
          </p:cNvPr>
          <p:cNvSpPr/>
          <p:nvPr/>
        </p:nvSpPr>
        <p:spPr bwMode="white">
          <a:xfrm>
            <a:off x="4655840" y="3284984"/>
            <a:ext cx="36003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49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482EF-9C5F-F12B-3035-1AAAB843FC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8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A317AE-BEF0-68C7-B47D-43B45FB0F028}"/>
              </a:ext>
            </a:extLst>
          </p:cNvPr>
          <p:cNvSpPr/>
          <p:nvPr/>
        </p:nvSpPr>
        <p:spPr bwMode="white">
          <a:xfrm>
            <a:off x="3205714" y="4215986"/>
            <a:ext cx="304761" cy="1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C7FCA6-7D20-75E1-5AF2-57B9A789567C}"/>
              </a:ext>
            </a:extLst>
          </p:cNvPr>
          <p:cNvSpPr/>
          <p:nvPr/>
        </p:nvSpPr>
        <p:spPr bwMode="white">
          <a:xfrm>
            <a:off x="5377142" y="4215986"/>
            <a:ext cx="323809" cy="1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B59BADC-8BC8-4280-573D-5EA4496C8561}"/>
              </a:ext>
            </a:extLst>
          </p:cNvPr>
          <p:cNvSpPr/>
          <p:nvPr/>
        </p:nvSpPr>
        <p:spPr bwMode="white">
          <a:xfrm>
            <a:off x="7034285" y="4215986"/>
            <a:ext cx="323809" cy="1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6E07F13-5857-F69D-9A56-CB7340D5F5A1}"/>
              </a:ext>
            </a:extLst>
          </p:cNvPr>
          <p:cNvSpPr/>
          <p:nvPr/>
        </p:nvSpPr>
        <p:spPr bwMode="white">
          <a:xfrm>
            <a:off x="7424761" y="3070751"/>
            <a:ext cx="314284" cy="1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5628E2-E368-85DD-59A0-69AF1E38887B}"/>
              </a:ext>
            </a:extLst>
          </p:cNvPr>
          <p:cNvSpPr/>
          <p:nvPr/>
        </p:nvSpPr>
        <p:spPr bwMode="white">
          <a:xfrm>
            <a:off x="8081904" y="3528845"/>
            <a:ext cx="304762" cy="19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EDC05D21-D2B8-AC02-741D-4F04AE77FF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2483" y="1412776"/>
            <a:ext cx="3233597" cy="261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8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0723C-F5E2-6088-E3B0-FD03373EA7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991"/>
            <a:ext cx="10800000" cy="365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8C1B59-50AA-476B-33B1-A245555A74DA}"/>
              </a:ext>
            </a:extLst>
          </p:cNvPr>
          <p:cNvSpPr/>
          <p:nvPr/>
        </p:nvSpPr>
        <p:spPr bwMode="white">
          <a:xfrm>
            <a:off x="2700952" y="3581724"/>
            <a:ext cx="514285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19C9B2-6A37-7027-1F01-63F7D3751685}"/>
              </a:ext>
            </a:extLst>
          </p:cNvPr>
          <p:cNvSpPr/>
          <p:nvPr/>
        </p:nvSpPr>
        <p:spPr bwMode="white">
          <a:xfrm>
            <a:off x="8805714" y="3610363"/>
            <a:ext cx="314622" cy="24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D9A850-74A4-1A35-9E71-13ACB635ED7C}"/>
              </a:ext>
            </a:extLst>
          </p:cNvPr>
          <p:cNvSpPr/>
          <p:nvPr/>
        </p:nvSpPr>
        <p:spPr bwMode="white">
          <a:xfrm>
            <a:off x="3700952" y="4068590"/>
            <a:ext cx="314285" cy="190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470C9A7-D388-1FF3-811E-C3E5289F2E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390426"/>
            <a:ext cx="10800000" cy="2278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B8D16F-7948-69DB-57B9-9894BAB935B2}"/>
              </a:ext>
            </a:extLst>
          </p:cNvPr>
          <p:cNvSpPr/>
          <p:nvPr/>
        </p:nvSpPr>
        <p:spPr bwMode="white">
          <a:xfrm>
            <a:off x="5784590" y="4504849"/>
            <a:ext cx="447619" cy="1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2DCF96-8BA4-3BF6-AA96-E24D2E09E58B}"/>
              </a:ext>
            </a:extLst>
          </p:cNvPr>
          <p:cNvSpPr/>
          <p:nvPr/>
        </p:nvSpPr>
        <p:spPr bwMode="white">
          <a:xfrm>
            <a:off x="8727448" y="4504849"/>
            <a:ext cx="314285" cy="1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D9A85F-77F5-C61A-E751-88630A49461F}"/>
              </a:ext>
            </a:extLst>
          </p:cNvPr>
          <p:cNvSpPr/>
          <p:nvPr/>
        </p:nvSpPr>
        <p:spPr bwMode="white">
          <a:xfrm>
            <a:off x="1641733" y="4972078"/>
            <a:ext cx="428571" cy="1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75FA25-EDFF-3D3E-E3DB-4A46E89F7090}"/>
              </a:ext>
            </a:extLst>
          </p:cNvPr>
          <p:cNvSpPr/>
          <p:nvPr/>
        </p:nvSpPr>
        <p:spPr bwMode="white">
          <a:xfrm>
            <a:off x="5727448" y="5439307"/>
            <a:ext cx="190476" cy="18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D1E48B-AAAF-1B12-F335-93D66514CE75}"/>
              </a:ext>
            </a:extLst>
          </p:cNvPr>
          <p:cNvSpPr/>
          <p:nvPr/>
        </p:nvSpPr>
        <p:spPr bwMode="white">
          <a:xfrm>
            <a:off x="6632209" y="5429772"/>
            <a:ext cx="180952" cy="1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F8D04A-72DE-CDD6-038E-5AA5D6467B3F}"/>
              </a:ext>
            </a:extLst>
          </p:cNvPr>
          <p:cNvSpPr/>
          <p:nvPr/>
        </p:nvSpPr>
        <p:spPr bwMode="white">
          <a:xfrm>
            <a:off x="7464152" y="5373216"/>
            <a:ext cx="288032" cy="31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DC1BC4-6F02-2DBC-517E-B5B329CED8DC}"/>
              </a:ext>
            </a:extLst>
          </p:cNvPr>
          <p:cNvSpPr/>
          <p:nvPr/>
        </p:nvSpPr>
        <p:spPr bwMode="white">
          <a:xfrm>
            <a:off x="4984590" y="5858860"/>
            <a:ext cx="6304761" cy="25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A72DF56-56EC-EEDB-2814-0A0E6CA5BE1D}"/>
              </a:ext>
            </a:extLst>
          </p:cNvPr>
          <p:cNvSpPr/>
          <p:nvPr/>
        </p:nvSpPr>
        <p:spPr bwMode="white">
          <a:xfrm>
            <a:off x="1384590" y="6335625"/>
            <a:ext cx="1676190" cy="228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82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2024-08-08T08:22:29Z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