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06" autoAdjust="0"/>
    <p:restoredTop sz="94660"/>
  </p:normalViewPr>
  <p:slideViewPr>
    <p:cSldViewPr showGuides="1">
      <p:cViewPr>
        <p:scale>
          <a:sx n="64" d="100"/>
          <a:sy n="64" d="100"/>
        </p:scale>
        <p:origin x="65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4049D88-BB4A-C099-12AD-3E92C255A6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714" y="3048047"/>
            <a:ext cx="5628571" cy="7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4C656-002E-4121-6C23-5FB7740C5D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840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3633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0E069-86F6-BCAA-5BAF-88302C8179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3334DB1-31E6-BE41-75C1-39912101035A}"/>
              </a:ext>
            </a:extLst>
          </p:cNvPr>
          <p:cNvSpPr/>
          <p:nvPr/>
        </p:nvSpPr>
        <p:spPr bwMode="white">
          <a:xfrm>
            <a:off x="3719736" y="1503890"/>
            <a:ext cx="3024336" cy="55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1EEDEF7-981B-AA0E-5F0F-67DBF5386486}"/>
              </a:ext>
            </a:extLst>
          </p:cNvPr>
          <p:cNvSpPr/>
          <p:nvPr/>
        </p:nvSpPr>
        <p:spPr bwMode="white">
          <a:xfrm>
            <a:off x="3143672" y="827998"/>
            <a:ext cx="4176464" cy="65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EF9359E-03C6-8F5B-864D-3BA6F9C5FF49}"/>
              </a:ext>
            </a:extLst>
          </p:cNvPr>
          <p:cNvSpPr/>
          <p:nvPr/>
        </p:nvSpPr>
        <p:spPr bwMode="white">
          <a:xfrm>
            <a:off x="911424" y="2348880"/>
            <a:ext cx="9001000" cy="793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2D071C2-E22F-BF9C-C1E5-DB506EECFBC5}"/>
              </a:ext>
            </a:extLst>
          </p:cNvPr>
          <p:cNvSpPr/>
          <p:nvPr/>
        </p:nvSpPr>
        <p:spPr bwMode="white">
          <a:xfrm>
            <a:off x="551384" y="3318400"/>
            <a:ext cx="3672408" cy="68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0F2FF9E-14F0-58C2-8591-28AB7C840A2B}"/>
              </a:ext>
            </a:extLst>
          </p:cNvPr>
          <p:cNvSpPr/>
          <p:nvPr/>
        </p:nvSpPr>
        <p:spPr bwMode="white">
          <a:xfrm>
            <a:off x="536188" y="4293096"/>
            <a:ext cx="2607483" cy="688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AE5E29C-909C-FFC2-10AE-51652CD92E85}"/>
              </a:ext>
            </a:extLst>
          </p:cNvPr>
          <p:cNvSpPr/>
          <p:nvPr/>
        </p:nvSpPr>
        <p:spPr bwMode="white">
          <a:xfrm>
            <a:off x="536188" y="5201119"/>
            <a:ext cx="8224108" cy="793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97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94B2B-4251-B772-3E9F-5B20740163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974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B10DEC-4F0B-C96F-F27B-F08765AA8C35}"/>
              </a:ext>
            </a:extLst>
          </p:cNvPr>
          <p:cNvSpPr/>
          <p:nvPr/>
        </p:nvSpPr>
        <p:spPr bwMode="white">
          <a:xfrm>
            <a:off x="1775520" y="4048538"/>
            <a:ext cx="3914444" cy="53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9A9153-1C2D-FE2D-16F0-F7BE57A11A7C}"/>
              </a:ext>
            </a:extLst>
          </p:cNvPr>
          <p:cNvSpPr/>
          <p:nvPr/>
        </p:nvSpPr>
        <p:spPr bwMode="white">
          <a:xfrm>
            <a:off x="1506797" y="4897378"/>
            <a:ext cx="2652630" cy="32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49268A-BEBE-122B-68F9-1EC268D8E6F7}"/>
              </a:ext>
            </a:extLst>
          </p:cNvPr>
          <p:cNvSpPr/>
          <p:nvPr/>
        </p:nvSpPr>
        <p:spPr bwMode="white">
          <a:xfrm>
            <a:off x="1506797" y="5594343"/>
            <a:ext cx="1026583" cy="32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E3502F-208B-632F-840B-1A00AF710CF4}"/>
              </a:ext>
            </a:extLst>
          </p:cNvPr>
          <p:cNvSpPr/>
          <p:nvPr/>
        </p:nvSpPr>
        <p:spPr bwMode="white">
          <a:xfrm>
            <a:off x="1454344" y="6283815"/>
            <a:ext cx="4773237" cy="34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7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0A153E-6D70-CFE1-FC7C-3CBE60B36E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5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C62FDB-4808-E25A-14F9-6E95DD4D6BCE}"/>
              </a:ext>
            </a:extLst>
          </p:cNvPr>
          <p:cNvSpPr/>
          <p:nvPr/>
        </p:nvSpPr>
        <p:spPr bwMode="white">
          <a:xfrm>
            <a:off x="4281904" y="4604349"/>
            <a:ext cx="780952" cy="41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4AAA77-E4FC-7274-914C-967092301D70}"/>
              </a:ext>
            </a:extLst>
          </p:cNvPr>
          <p:cNvSpPr/>
          <p:nvPr/>
        </p:nvSpPr>
        <p:spPr bwMode="white">
          <a:xfrm>
            <a:off x="8777142" y="4604349"/>
            <a:ext cx="1047619" cy="41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12C06E-2A16-1104-EFDD-8AD631C942EE}"/>
              </a:ext>
            </a:extLst>
          </p:cNvPr>
          <p:cNvSpPr/>
          <p:nvPr/>
        </p:nvSpPr>
        <p:spPr bwMode="white">
          <a:xfrm>
            <a:off x="4015238" y="5557973"/>
            <a:ext cx="1304761" cy="41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802E8A-1156-0F61-913F-326E682903C6}"/>
              </a:ext>
            </a:extLst>
          </p:cNvPr>
          <p:cNvSpPr/>
          <p:nvPr/>
        </p:nvSpPr>
        <p:spPr bwMode="white">
          <a:xfrm>
            <a:off x="9034285" y="5557973"/>
            <a:ext cx="1590476" cy="41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A19972-907F-0937-75EE-DD0D9FFCEC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9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387A87-B6F8-B224-ADE6-413D71725ADF}"/>
              </a:ext>
            </a:extLst>
          </p:cNvPr>
          <p:cNvSpPr/>
          <p:nvPr/>
        </p:nvSpPr>
        <p:spPr bwMode="white">
          <a:xfrm>
            <a:off x="2767619" y="2336022"/>
            <a:ext cx="1057142" cy="40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03E18D-1ED2-8C04-0EBF-A80D8A010C1F}"/>
              </a:ext>
            </a:extLst>
          </p:cNvPr>
          <p:cNvSpPr/>
          <p:nvPr/>
        </p:nvSpPr>
        <p:spPr bwMode="white">
          <a:xfrm>
            <a:off x="7281904" y="2336022"/>
            <a:ext cx="1571428" cy="40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F06081-8123-9460-829A-BFC784189BD5}"/>
              </a:ext>
            </a:extLst>
          </p:cNvPr>
          <p:cNvSpPr/>
          <p:nvPr/>
        </p:nvSpPr>
        <p:spPr bwMode="white">
          <a:xfrm>
            <a:off x="2777142" y="3882224"/>
            <a:ext cx="1580952" cy="41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EAD874-8268-A959-7AE6-86C0FABDF8A0}"/>
              </a:ext>
            </a:extLst>
          </p:cNvPr>
          <p:cNvSpPr/>
          <p:nvPr/>
        </p:nvSpPr>
        <p:spPr bwMode="white">
          <a:xfrm>
            <a:off x="7281904" y="3736582"/>
            <a:ext cx="2132954" cy="628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35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BCDC1-6525-FF10-70DE-98ACD310C5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6274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DB2EF7-A44D-521E-6690-97AFEA8B1947}"/>
              </a:ext>
            </a:extLst>
          </p:cNvPr>
          <p:cNvSpPr/>
          <p:nvPr/>
        </p:nvSpPr>
        <p:spPr bwMode="white">
          <a:xfrm>
            <a:off x="6204658" y="899778"/>
            <a:ext cx="2446587" cy="44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7D7637-312E-DC33-43B7-37E221E98BA0}"/>
              </a:ext>
            </a:extLst>
          </p:cNvPr>
          <p:cNvSpPr/>
          <p:nvPr/>
        </p:nvSpPr>
        <p:spPr bwMode="white">
          <a:xfrm>
            <a:off x="6213620" y="1456072"/>
            <a:ext cx="2437626" cy="44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178FAC-29F4-C662-7093-DCF5CC8E728F}"/>
              </a:ext>
            </a:extLst>
          </p:cNvPr>
          <p:cNvSpPr/>
          <p:nvPr/>
        </p:nvSpPr>
        <p:spPr bwMode="white">
          <a:xfrm>
            <a:off x="1867118" y="2398182"/>
            <a:ext cx="1200889" cy="38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3B4C97-CE7C-307F-3D1B-FCD9ADECA0E4}"/>
              </a:ext>
            </a:extLst>
          </p:cNvPr>
          <p:cNvSpPr/>
          <p:nvPr/>
        </p:nvSpPr>
        <p:spPr bwMode="white">
          <a:xfrm>
            <a:off x="6742370" y="4201650"/>
            <a:ext cx="1451821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DFAEC4-1690-4A9A-C008-78EAC7FD4877}"/>
              </a:ext>
            </a:extLst>
          </p:cNvPr>
          <p:cNvSpPr/>
          <p:nvPr/>
        </p:nvSpPr>
        <p:spPr bwMode="white">
          <a:xfrm>
            <a:off x="6957454" y="6005118"/>
            <a:ext cx="976842" cy="37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92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99173E-E8CA-C29F-23AF-1D52010C05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216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245369-5F8D-220E-C5F3-CF2A6B397837}"/>
              </a:ext>
            </a:extLst>
          </p:cNvPr>
          <p:cNvSpPr/>
          <p:nvPr/>
        </p:nvSpPr>
        <p:spPr bwMode="white">
          <a:xfrm>
            <a:off x="7894748" y="2205947"/>
            <a:ext cx="327828" cy="37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325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B13EC-A3E8-5961-13B9-039CA11E54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4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5E1BF5-AC47-D9D1-E952-649F643DD890}"/>
              </a:ext>
            </a:extLst>
          </p:cNvPr>
          <p:cNvSpPr/>
          <p:nvPr/>
        </p:nvSpPr>
        <p:spPr bwMode="white">
          <a:xfrm>
            <a:off x="8544272" y="828000"/>
            <a:ext cx="720080" cy="80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05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8275E-AA51-F118-FDB5-E2E2702E69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00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9E6E1C-C20E-0A99-4A80-581E335944BC}"/>
              </a:ext>
            </a:extLst>
          </p:cNvPr>
          <p:cNvSpPr/>
          <p:nvPr/>
        </p:nvSpPr>
        <p:spPr bwMode="white">
          <a:xfrm>
            <a:off x="5375920" y="1844824"/>
            <a:ext cx="72007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25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EF9FB-3736-B401-4610-700319470C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2943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FCA2E-EE26-9E68-79E8-B35A069322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0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2BE826-5B3A-7E83-88DD-3F78380094B4}"/>
              </a:ext>
            </a:extLst>
          </p:cNvPr>
          <p:cNvSpPr/>
          <p:nvPr/>
        </p:nvSpPr>
        <p:spPr bwMode="white">
          <a:xfrm>
            <a:off x="681904" y="1094811"/>
            <a:ext cx="3971428" cy="4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5901EC-1082-DF75-1F5F-A1865BBD70B3}"/>
              </a:ext>
            </a:extLst>
          </p:cNvPr>
          <p:cNvSpPr/>
          <p:nvPr/>
        </p:nvSpPr>
        <p:spPr bwMode="white">
          <a:xfrm>
            <a:off x="681904" y="1971482"/>
            <a:ext cx="3971428" cy="41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6BE925-1A34-0289-209E-3F5401DAB290}"/>
              </a:ext>
            </a:extLst>
          </p:cNvPr>
          <p:cNvSpPr/>
          <p:nvPr/>
        </p:nvSpPr>
        <p:spPr bwMode="white">
          <a:xfrm>
            <a:off x="681904" y="2857682"/>
            <a:ext cx="3276190" cy="4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8F5D26-B858-C097-DE3A-7E97EDAD4151}"/>
              </a:ext>
            </a:extLst>
          </p:cNvPr>
          <p:cNvSpPr/>
          <p:nvPr/>
        </p:nvSpPr>
        <p:spPr bwMode="white">
          <a:xfrm>
            <a:off x="681904" y="3734353"/>
            <a:ext cx="4190476" cy="42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2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2024-08-08T06:57:00Z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