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33" autoAdjust="0"/>
    <p:restoredTop sz="94660"/>
  </p:normalViewPr>
  <p:slideViewPr>
    <p:cSldViewPr showGuides="1">
      <p:cViewPr varScale="1">
        <p:scale>
          <a:sx n="64" d="100"/>
          <a:sy n="64" d="100"/>
        </p:scale>
        <p:origin x="24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EBF8EA-B6A1-EDA3-23B9-CB1909C84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8381" y="3052809"/>
            <a:ext cx="6495238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8259A-71D7-BFE4-799D-46F91DB1C5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14334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1155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4D1F6-FAF8-4C72-4F3B-8E0EAA3C40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8ADD3D-1A6C-136E-EFAC-119AB372E80F}"/>
              </a:ext>
            </a:extLst>
          </p:cNvPr>
          <p:cNvSpPr/>
          <p:nvPr/>
        </p:nvSpPr>
        <p:spPr bwMode="white">
          <a:xfrm>
            <a:off x="681904" y="961410"/>
            <a:ext cx="6028571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8D9B97-CD60-3543-870A-49473A00D34E}"/>
              </a:ext>
            </a:extLst>
          </p:cNvPr>
          <p:cNvSpPr/>
          <p:nvPr/>
        </p:nvSpPr>
        <p:spPr bwMode="white">
          <a:xfrm>
            <a:off x="623392" y="1653232"/>
            <a:ext cx="6710240" cy="69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3DA2BE-DFC1-7E02-1605-A6773AC393D8}"/>
              </a:ext>
            </a:extLst>
          </p:cNvPr>
          <p:cNvSpPr/>
          <p:nvPr/>
        </p:nvSpPr>
        <p:spPr bwMode="white">
          <a:xfrm>
            <a:off x="623392" y="2492897"/>
            <a:ext cx="8510440" cy="69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15C2D61-1DB1-188D-F726-7D8FD3406538}"/>
              </a:ext>
            </a:extLst>
          </p:cNvPr>
          <p:cNvSpPr/>
          <p:nvPr/>
        </p:nvSpPr>
        <p:spPr bwMode="white">
          <a:xfrm>
            <a:off x="407368" y="3428999"/>
            <a:ext cx="6422208" cy="1029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BA7240-D3D1-78D4-12FF-8C96F540293D}"/>
              </a:ext>
            </a:extLst>
          </p:cNvPr>
          <p:cNvSpPr/>
          <p:nvPr/>
        </p:nvSpPr>
        <p:spPr bwMode="white">
          <a:xfrm>
            <a:off x="551384" y="4725144"/>
            <a:ext cx="6206184" cy="72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709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3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05A66-85D9-8A97-58F3-9E0FD1202A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7BAAAE-1E0E-D11F-A155-455C681F8F01}"/>
              </a:ext>
            </a:extLst>
          </p:cNvPr>
          <p:cNvSpPr/>
          <p:nvPr/>
        </p:nvSpPr>
        <p:spPr bwMode="white">
          <a:xfrm>
            <a:off x="4920000" y="3848602"/>
            <a:ext cx="571428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C49BDE-73C9-4918-427A-CF3D063CC9F4}"/>
              </a:ext>
            </a:extLst>
          </p:cNvPr>
          <p:cNvSpPr/>
          <p:nvPr/>
        </p:nvSpPr>
        <p:spPr bwMode="white">
          <a:xfrm>
            <a:off x="10205714" y="3848602"/>
            <a:ext cx="580952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4F6A71-05F9-FF41-4990-8F45B60FB5E1}"/>
              </a:ext>
            </a:extLst>
          </p:cNvPr>
          <p:cNvSpPr/>
          <p:nvPr/>
        </p:nvSpPr>
        <p:spPr bwMode="white">
          <a:xfrm>
            <a:off x="2700952" y="4153521"/>
            <a:ext cx="590476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27E352-0BF8-6A0A-971A-89F6A7811CB5}"/>
              </a:ext>
            </a:extLst>
          </p:cNvPr>
          <p:cNvSpPr/>
          <p:nvPr/>
        </p:nvSpPr>
        <p:spPr bwMode="white">
          <a:xfrm>
            <a:off x="3224761" y="5049220"/>
            <a:ext cx="1380952" cy="38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756DCD-33B0-BF90-8E44-ED1CD168BA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8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4B375F-CA20-43BB-9B86-B9F1291BF237}"/>
              </a:ext>
            </a:extLst>
          </p:cNvPr>
          <p:cNvSpPr/>
          <p:nvPr/>
        </p:nvSpPr>
        <p:spPr bwMode="white">
          <a:xfrm>
            <a:off x="7167619" y="1085750"/>
            <a:ext cx="838095" cy="37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E5AB73-6E45-A6D0-BBF7-8D5119A1A53C}"/>
              </a:ext>
            </a:extLst>
          </p:cNvPr>
          <p:cNvSpPr/>
          <p:nvPr/>
        </p:nvSpPr>
        <p:spPr bwMode="white">
          <a:xfrm>
            <a:off x="1815238" y="1983107"/>
            <a:ext cx="847619" cy="37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46290D-E829-197F-94E0-606D12989CB7}"/>
              </a:ext>
            </a:extLst>
          </p:cNvPr>
          <p:cNvSpPr/>
          <p:nvPr/>
        </p:nvSpPr>
        <p:spPr bwMode="white">
          <a:xfrm>
            <a:off x="2891428" y="3796915"/>
            <a:ext cx="552380" cy="37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71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9482AC-BD70-5325-B8C1-EAC92461A7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5980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5D8606-5216-9200-00F0-8239F72143BB}"/>
              </a:ext>
            </a:extLst>
          </p:cNvPr>
          <p:cNvSpPr/>
          <p:nvPr/>
        </p:nvSpPr>
        <p:spPr bwMode="white">
          <a:xfrm>
            <a:off x="3981863" y="1900037"/>
            <a:ext cx="535810" cy="376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52FB95-636B-CF6D-16BE-1E195FFD39E4}"/>
              </a:ext>
            </a:extLst>
          </p:cNvPr>
          <p:cNvSpPr/>
          <p:nvPr/>
        </p:nvSpPr>
        <p:spPr bwMode="white">
          <a:xfrm>
            <a:off x="6905320" y="2802806"/>
            <a:ext cx="817816" cy="3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118AEB-88FC-1E10-C7F3-AC661DE39C0F}"/>
              </a:ext>
            </a:extLst>
          </p:cNvPr>
          <p:cNvSpPr/>
          <p:nvPr/>
        </p:nvSpPr>
        <p:spPr bwMode="white">
          <a:xfrm>
            <a:off x="7824192" y="4365104"/>
            <a:ext cx="1080119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1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96FAF9-F1EB-B7E1-0A0F-6B1967C5B5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9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54DDC85-1960-EBF6-270C-506B7A61F44D}"/>
              </a:ext>
            </a:extLst>
          </p:cNvPr>
          <p:cNvSpPr/>
          <p:nvPr/>
        </p:nvSpPr>
        <p:spPr bwMode="white">
          <a:xfrm>
            <a:off x="1199456" y="3175825"/>
            <a:ext cx="2736304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41B44E2-AD92-5CEB-B025-BCBC53BA2A42}"/>
              </a:ext>
            </a:extLst>
          </p:cNvPr>
          <p:cNvSpPr/>
          <p:nvPr/>
        </p:nvSpPr>
        <p:spPr bwMode="white">
          <a:xfrm>
            <a:off x="1559496" y="4293095"/>
            <a:ext cx="1440160" cy="12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0CA911-D505-D13F-E1B7-07A9160BF288}"/>
              </a:ext>
            </a:extLst>
          </p:cNvPr>
          <p:cNvSpPr/>
          <p:nvPr/>
        </p:nvSpPr>
        <p:spPr bwMode="white">
          <a:xfrm>
            <a:off x="6384032" y="3448061"/>
            <a:ext cx="1656184" cy="64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1C11B69-3EAC-374C-DF2B-F08EB9726FA7}"/>
              </a:ext>
            </a:extLst>
          </p:cNvPr>
          <p:cNvSpPr/>
          <p:nvPr/>
        </p:nvSpPr>
        <p:spPr bwMode="white">
          <a:xfrm>
            <a:off x="6384032" y="4293094"/>
            <a:ext cx="1656183" cy="12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676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540C2-BE0A-1A81-F801-92307C640F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4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293B3CC-CBD0-B318-7ACD-24472A342D9C}"/>
              </a:ext>
            </a:extLst>
          </p:cNvPr>
          <p:cNvSpPr/>
          <p:nvPr/>
        </p:nvSpPr>
        <p:spPr bwMode="white">
          <a:xfrm>
            <a:off x="357110" y="2276872"/>
            <a:ext cx="257053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E770916-251E-9FBA-C89B-A70FE9225B6D}"/>
              </a:ext>
            </a:extLst>
          </p:cNvPr>
          <p:cNvSpPr/>
          <p:nvPr/>
        </p:nvSpPr>
        <p:spPr bwMode="white">
          <a:xfrm>
            <a:off x="479376" y="3195053"/>
            <a:ext cx="1440160" cy="117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5C8AF4C-E88D-06D8-8F09-39773576615C}"/>
              </a:ext>
            </a:extLst>
          </p:cNvPr>
          <p:cNvSpPr/>
          <p:nvPr/>
        </p:nvSpPr>
        <p:spPr bwMode="white">
          <a:xfrm>
            <a:off x="5231904" y="2250962"/>
            <a:ext cx="1944216" cy="67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91734D2-9016-5F59-8C71-A4CDCBC65A42}"/>
              </a:ext>
            </a:extLst>
          </p:cNvPr>
          <p:cNvSpPr/>
          <p:nvPr/>
        </p:nvSpPr>
        <p:spPr bwMode="white">
          <a:xfrm>
            <a:off x="5231904" y="3140967"/>
            <a:ext cx="1728192" cy="120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459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1EE55-9B88-DB67-92BA-179F76E406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11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7AA4C6-A216-65CC-2479-1D0A48FA08F2}"/>
              </a:ext>
            </a:extLst>
          </p:cNvPr>
          <p:cNvSpPr/>
          <p:nvPr/>
        </p:nvSpPr>
        <p:spPr bwMode="white">
          <a:xfrm>
            <a:off x="2139047" y="3000396"/>
            <a:ext cx="3476190" cy="4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3342E1-0EC2-903C-7544-ED123585940D}"/>
              </a:ext>
            </a:extLst>
          </p:cNvPr>
          <p:cNvSpPr/>
          <p:nvPr/>
        </p:nvSpPr>
        <p:spPr bwMode="white">
          <a:xfrm>
            <a:off x="1767619" y="3838865"/>
            <a:ext cx="2704761" cy="41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5D8A77-48A7-9A76-150B-CCCF2068DC13}"/>
              </a:ext>
            </a:extLst>
          </p:cNvPr>
          <p:cNvSpPr/>
          <p:nvPr/>
        </p:nvSpPr>
        <p:spPr bwMode="white">
          <a:xfrm>
            <a:off x="1767619" y="4715447"/>
            <a:ext cx="2219047" cy="35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FDBC2E-7A69-ECDD-7DE7-1598585BF4C4}"/>
              </a:ext>
            </a:extLst>
          </p:cNvPr>
          <p:cNvSpPr/>
          <p:nvPr/>
        </p:nvSpPr>
        <p:spPr bwMode="white">
          <a:xfrm>
            <a:off x="1700952" y="5515804"/>
            <a:ext cx="6695238" cy="42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50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73F30E-FF5B-64E0-7E36-D2C4580F75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00731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CDD2C6-96CE-E3DC-A7ED-439539DD499C}"/>
              </a:ext>
            </a:extLst>
          </p:cNvPr>
          <p:cNvSpPr/>
          <p:nvPr/>
        </p:nvSpPr>
        <p:spPr bwMode="white">
          <a:xfrm>
            <a:off x="1871728" y="4127755"/>
            <a:ext cx="4217710" cy="34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B78212-51BA-9786-CA31-8A3494B66E3A}"/>
              </a:ext>
            </a:extLst>
          </p:cNvPr>
          <p:cNvSpPr/>
          <p:nvPr/>
        </p:nvSpPr>
        <p:spPr bwMode="white">
          <a:xfrm>
            <a:off x="1538124" y="4827462"/>
            <a:ext cx="2057225" cy="34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D78A30-89E4-5384-E0C6-C08AD06F4869}"/>
              </a:ext>
            </a:extLst>
          </p:cNvPr>
          <p:cNvSpPr/>
          <p:nvPr/>
        </p:nvSpPr>
        <p:spPr bwMode="white">
          <a:xfrm>
            <a:off x="1538124" y="5519218"/>
            <a:ext cx="1477390" cy="349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8553EFD-2FD5-BDA6-37CC-CB3080D7CD03}"/>
              </a:ext>
            </a:extLst>
          </p:cNvPr>
          <p:cNvSpPr/>
          <p:nvPr/>
        </p:nvSpPr>
        <p:spPr bwMode="white">
          <a:xfrm>
            <a:off x="1415480" y="6165304"/>
            <a:ext cx="7632848" cy="469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37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AE4BB6-E39D-71CD-EB39-60AA17207B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615036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D44EFF-B74A-57AF-368B-63F03EFB0EA4}"/>
              </a:ext>
            </a:extLst>
          </p:cNvPr>
          <p:cNvSpPr/>
          <p:nvPr/>
        </p:nvSpPr>
        <p:spPr bwMode="white">
          <a:xfrm>
            <a:off x="1415480" y="3717031"/>
            <a:ext cx="4841582" cy="91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D2E193-3FD1-EBAE-FBE6-C0E8490C8C4F}"/>
              </a:ext>
            </a:extLst>
          </p:cNvPr>
          <p:cNvSpPr/>
          <p:nvPr/>
        </p:nvSpPr>
        <p:spPr bwMode="white">
          <a:xfrm>
            <a:off x="1415480" y="4869160"/>
            <a:ext cx="6002824" cy="91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6B48D1-64B8-0817-F721-4EE1C3415497}"/>
              </a:ext>
            </a:extLst>
          </p:cNvPr>
          <p:cNvSpPr/>
          <p:nvPr/>
        </p:nvSpPr>
        <p:spPr bwMode="white">
          <a:xfrm>
            <a:off x="1415480" y="6113368"/>
            <a:ext cx="6480720" cy="55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674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2024-08-08T09:05:13Z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