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F797B9D-C5F2-DCCF-BD4C-1201566F3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095" y="3014714"/>
            <a:ext cx="7123809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8DFFB-234B-F565-6B2D-5C8B80900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322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73402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19F68-F771-2CD5-621F-0F8E5FE071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A5D0F-4095-2F62-3A67-4BFF756CDF4E}"/>
              </a:ext>
            </a:extLst>
          </p:cNvPr>
          <p:cNvSpPr/>
          <p:nvPr/>
        </p:nvSpPr>
        <p:spPr bwMode="white">
          <a:xfrm>
            <a:off x="681904" y="1161382"/>
            <a:ext cx="6278192" cy="4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7C5E4F-70A6-58D2-322F-7FFD78334FE1}"/>
              </a:ext>
            </a:extLst>
          </p:cNvPr>
          <p:cNvSpPr/>
          <p:nvPr/>
        </p:nvSpPr>
        <p:spPr bwMode="white">
          <a:xfrm>
            <a:off x="681904" y="2047231"/>
            <a:ext cx="9704761" cy="43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F1159C-9618-7448-F30D-E3FAEB96E944}"/>
              </a:ext>
            </a:extLst>
          </p:cNvPr>
          <p:cNvSpPr/>
          <p:nvPr/>
        </p:nvSpPr>
        <p:spPr bwMode="white">
          <a:xfrm>
            <a:off x="681904" y="2952128"/>
            <a:ext cx="9704761" cy="4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0482A0-5808-DD4D-B909-35467BE86DD9}"/>
              </a:ext>
            </a:extLst>
          </p:cNvPr>
          <p:cNvSpPr/>
          <p:nvPr/>
        </p:nvSpPr>
        <p:spPr bwMode="white">
          <a:xfrm>
            <a:off x="623392" y="3789040"/>
            <a:ext cx="7296208" cy="6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511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8C7656-C394-8B1E-8ACC-8B8E6EF21C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3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7FA1C-2564-BEBF-769D-240E30A61AD7}"/>
              </a:ext>
            </a:extLst>
          </p:cNvPr>
          <p:cNvSpPr/>
          <p:nvPr/>
        </p:nvSpPr>
        <p:spPr bwMode="white">
          <a:xfrm>
            <a:off x="4511824" y="3499576"/>
            <a:ext cx="578570" cy="57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B43DB1-F94B-3462-A077-D07BCDE22823}"/>
              </a:ext>
            </a:extLst>
          </p:cNvPr>
          <p:cNvSpPr/>
          <p:nvPr/>
        </p:nvSpPr>
        <p:spPr bwMode="white">
          <a:xfrm>
            <a:off x="6491428" y="3643785"/>
            <a:ext cx="304761" cy="37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B3931B-F5EE-0B2A-5CBA-34359F435A73}"/>
              </a:ext>
            </a:extLst>
          </p:cNvPr>
          <p:cNvSpPr/>
          <p:nvPr/>
        </p:nvSpPr>
        <p:spPr bwMode="white">
          <a:xfrm>
            <a:off x="8500952" y="3643785"/>
            <a:ext cx="304761" cy="37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D650A6-7B74-9DCF-0C72-8CCD97344155}"/>
              </a:ext>
            </a:extLst>
          </p:cNvPr>
          <p:cNvSpPr/>
          <p:nvPr/>
        </p:nvSpPr>
        <p:spPr bwMode="white">
          <a:xfrm>
            <a:off x="4662857" y="4235577"/>
            <a:ext cx="295238" cy="37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1A7EFB-EC68-FEAA-BE6F-BC777EB1E800}"/>
              </a:ext>
            </a:extLst>
          </p:cNvPr>
          <p:cNvSpPr/>
          <p:nvPr/>
        </p:nvSpPr>
        <p:spPr bwMode="white">
          <a:xfrm>
            <a:off x="6491428" y="4235577"/>
            <a:ext cx="323809" cy="3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836BB1-82A1-91B5-846B-A869CF7C6E0D}"/>
              </a:ext>
            </a:extLst>
          </p:cNvPr>
          <p:cNvSpPr/>
          <p:nvPr/>
        </p:nvSpPr>
        <p:spPr bwMode="white">
          <a:xfrm>
            <a:off x="8415238" y="4235577"/>
            <a:ext cx="523809" cy="37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FBE16-B89C-9C28-57D3-A0DB0DC96B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DB9A99-BADA-040D-E87D-5BD71632FAC6}"/>
              </a:ext>
            </a:extLst>
          </p:cNvPr>
          <p:cNvSpPr/>
          <p:nvPr/>
        </p:nvSpPr>
        <p:spPr bwMode="white">
          <a:xfrm>
            <a:off x="3359696" y="4365104"/>
            <a:ext cx="1008111" cy="1237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036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C7D8F-4DB5-5095-47DE-44DB2B7C79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CC7904-6FE2-A816-8A7B-3FC13B84F402}"/>
              </a:ext>
            </a:extLst>
          </p:cNvPr>
          <p:cNvSpPr/>
          <p:nvPr/>
        </p:nvSpPr>
        <p:spPr bwMode="white">
          <a:xfrm flipV="1">
            <a:off x="3647728" y="2387034"/>
            <a:ext cx="864096" cy="1185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DA12D6-DE79-59D5-0302-8E6ED060B06D}"/>
              </a:ext>
            </a:extLst>
          </p:cNvPr>
          <p:cNvSpPr/>
          <p:nvPr/>
        </p:nvSpPr>
        <p:spPr bwMode="white">
          <a:xfrm>
            <a:off x="3647728" y="5384188"/>
            <a:ext cx="864096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69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5AAC8-33F5-EA57-416E-8D2F435C4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81FF57D-5165-5075-8C8C-E1B5C1CFC58C}"/>
              </a:ext>
            </a:extLst>
          </p:cNvPr>
          <p:cNvSpPr/>
          <p:nvPr/>
        </p:nvSpPr>
        <p:spPr bwMode="white">
          <a:xfrm>
            <a:off x="3575720" y="2243019"/>
            <a:ext cx="864096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6957F5-3444-9CC6-6D68-531E33B376F9}"/>
              </a:ext>
            </a:extLst>
          </p:cNvPr>
          <p:cNvSpPr/>
          <p:nvPr/>
        </p:nvSpPr>
        <p:spPr bwMode="white">
          <a:xfrm>
            <a:off x="8760296" y="2099003"/>
            <a:ext cx="864096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C4784D6-215B-9BE3-206F-51733A80BFBF}"/>
              </a:ext>
            </a:extLst>
          </p:cNvPr>
          <p:cNvSpPr/>
          <p:nvPr/>
        </p:nvSpPr>
        <p:spPr bwMode="white">
          <a:xfrm>
            <a:off x="3579000" y="3746742"/>
            <a:ext cx="864096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B6115B7-39A9-C298-26F2-EE50E604A727}"/>
              </a:ext>
            </a:extLst>
          </p:cNvPr>
          <p:cNvSpPr/>
          <p:nvPr/>
        </p:nvSpPr>
        <p:spPr bwMode="white">
          <a:xfrm>
            <a:off x="8760296" y="3632223"/>
            <a:ext cx="864096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67FA2BB-22A8-542B-C2AA-9C4B834F6BA6}"/>
              </a:ext>
            </a:extLst>
          </p:cNvPr>
          <p:cNvSpPr/>
          <p:nvPr/>
        </p:nvSpPr>
        <p:spPr bwMode="white">
          <a:xfrm>
            <a:off x="3581942" y="5250465"/>
            <a:ext cx="864096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6FF3ADD-08D9-AB2C-25D6-085D59C6F05C}"/>
              </a:ext>
            </a:extLst>
          </p:cNvPr>
          <p:cNvSpPr/>
          <p:nvPr/>
        </p:nvSpPr>
        <p:spPr bwMode="white">
          <a:xfrm>
            <a:off x="8760296" y="5250464"/>
            <a:ext cx="864096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3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80FCF-DEF6-D5F9-DDDE-336D66DD8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C7AC88-C7A2-E29E-31BD-A6261A9CE5A2}"/>
              </a:ext>
            </a:extLst>
          </p:cNvPr>
          <p:cNvSpPr/>
          <p:nvPr/>
        </p:nvSpPr>
        <p:spPr bwMode="white">
          <a:xfrm>
            <a:off x="7896200" y="2060848"/>
            <a:ext cx="1872208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6B12148-C359-46BF-9598-175CB3DB5C08}"/>
              </a:ext>
            </a:extLst>
          </p:cNvPr>
          <p:cNvSpPr/>
          <p:nvPr/>
        </p:nvSpPr>
        <p:spPr bwMode="white">
          <a:xfrm>
            <a:off x="7866280" y="3611172"/>
            <a:ext cx="1758112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31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85FA0-7ECD-7F2C-1031-0EB988CD20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41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C0A08-614B-49FD-0494-6E02D7068844}"/>
              </a:ext>
            </a:extLst>
          </p:cNvPr>
          <p:cNvSpPr/>
          <p:nvPr/>
        </p:nvSpPr>
        <p:spPr bwMode="white">
          <a:xfrm>
            <a:off x="2891428" y="5024503"/>
            <a:ext cx="295238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17C35-577E-7920-46C2-1B7555F3AF16}"/>
              </a:ext>
            </a:extLst>
          </p:cNvPr>
          <p:cNvSpPr/>
          <p:nvPr/>
        </p:nvSpPr>
        <p:spPr bwMode="white">
          <a:xfrm>
            <a:off x="4491428" y="5024503"/>
            <a:ext cx="323809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2BE9C-AFE0-67E6-741C-7A9C56249B8D}"/>
              </a:ext>
            </a:extLst>
          </p:cNvPr>
          <p:cNvSpPr/>
          <p:nvPr/>
        </p:nvSpPr>
        <p:spPr bwMode="white">
          <a:xfrm>
            <a:off x="6758095" y="5024503"/>
            <a:ext cx="314285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F8E74E-04D7-200E-C5F4-667830B7C389}"/>
              </a:ext>
            </a:extLst>
          </p:cNvPr>
          <p:cNvSpPr/>
          <p:nvPr/>
        </p:nvSpPr>
        <p:spPr bwMode="white">
          <a:xfrm>
            <a:off x="8110476" y="5024503"/>
            <a:ext cx="314285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8D08BC-7FBD-BC05-8A1A-8980C6F3DE1A}"/>
              </a:ext>
            </a:extLst>
          </p:cNvPr>
          <p:cNvSpPr/>
          <p:nvPr/>
        </p:nvSpPr>
        <p:spPr bwMode="white">
          <a:xfrm>
            <a:off x="9729523" y="5024503"/>
            <a:ext cx="304761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BD2A4E-5C21-2439-C533-2649BE149D2E}"/>
              </a:ext>
            </a:extLst>
          </p:cNvPr>
          <p:cNvSpPr/>
          <p:nvPr/>
        </p:nvSpPr>
        <p:spPr bwMode="white">
          <a:xfrm>
            <a:off x="2891428" y="5625366"/>
            <a:ext cx="295238" cy="54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15A5C1-77C8-1349-34C0-15EB4D26362D}"/>
              </a:ext>
            </a:extLst>
          </p:cNvPr>
          <p:cNvSpPr/>
          <p:nvPr/>
        </p:nvSpPr>
        <p:spPr bwMode="white">
          <a:xfrm>
            <a:off x="4396190" y="5625366"/>
            <a:ext cx="542857" cy="55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8C0217-5B28-DB5D-EAC3-2D1689A46BB5}"/>
              </a:ext>
            </a:extLst>
          </p:cNvPr>
          <p:cNvSpPr/>
          <p:nvPr/>
        </p:nvSpPr>
        <p:spPr bwMode="white">
          <a:xfrm>
            <a:off x="6758095" y="5615828"/>
            <a:ext cx="323809" cy="37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3345082-1552-B1D1-4BD1-60E73F8D1328}"/>
              </a:ext>
            </a:extLst>
          </p:cNvPr>
          <p:cNvSpPr/>
          <p:nvPr/>
        </p:nvSpPr>
        <p:spPr bwMode="white">
          <a:xfrm>
            <a:off x="8120000" y="5625366"/>
            <a:ext cx="304761" cy="36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877C47C-BA4F-0C15-11B4-2E3A162B6E0A}"/>
              </a:ext>
            </a:extLst>
          </p:cNvPr>
          <p:cNvSpPr/>
          <p:nvPr/>
        </p:nvSpPr>
        <p:spPr bwMode="white">
          <a:xfrm>
            <a:off x="9596189" y="5615828"/>
            <a:ext cx="666667" cy="55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699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67D771-0355-F746-08D4-0526072675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22BEB78-F529-B493-E7B0-9FA50F6AB1E2}"/>
              </a:ext>
            </a:extLst>
          </p:cNvPr>
          <p:cNvSpPr/>
          <p:nvPr/>
        </p:nvSpPr>
        <p:spPr bwMode="white">
          <a:xfrm>
            <a:off x="1487488" y="3789040"/>
            <a:ext cx="4248472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702BE5F-78AC-180E-C733-D5B0E2E8814C}"/>
              </a:ext>
            </a:extLst>
          </p:cNvPr>
          <p:cNvSpPr/>
          <p:nvPr/>
        </p:nvSpPr>
        <p:spPr bwMode="white">
          <a:xfrm>
            <a:off x="1271464" y="5301208"/>
            <a:ext cx="5112568" cy="1185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938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9EEC1-8D00-D330-32B8-109977229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987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6AD749-107D-CA6B-518D-E0C543A92410}"/>
              </a:ext>
            </a:extLst>
          </p:cNvPr>
          <p:cNvSpPr/>
          <p:nvPr/>
        </p:nvSpPr>
        <p:spPr bwMode="white">
          <a:xfrm>
            <a:off x="1271464" y="3839640"/>
            <a:ext cx="2448272" cy="9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3AD2689-2197-B369-6A8A-E4850B0ECA02}"/>
              </a:ext>
            </a:extLst>
          </p:cNvPr>
          <p:cNvSpPr/>
          <p:nvPr/>
        </p:nvSpPr>
        <p:spPr bwMode="white">
          <a:xfrm>
            <a:off x="3935760" y="3839641"/>
            <a:ext cx="2448272" cy="9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264C760-460F-9E0E-58D2-CBB49D142B03}"/>
              </a:ext>
            </a:extLst>
          </p:cNvPr>
          <p:cNvSpPr/>
          <p:nvPr/>
        </p:nvSpPr>
        <p:spPr bwMode="white">
          <a:xfrm>
            <a:off x="1055440" y="4941168"/>
            <a:ext cx="2160240" cy="957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5793695-B4E8-E651-32F9-86EAF4FD057E}"/>
              </a:ext>
            </a:extLst>
          </p:cNvPr>
          <p:cNvSpPr/>
          <p:nvPr/>
        </p:nvSpPr>
        <p:spPr bwMode="white">
          <a:xfrm>
            <a:off x="1055440" y="6117438"/>
            <a:ext cx="6048672" cy="63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3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33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2024-08-07T10:40:45Z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