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3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D68090-F75F-1E43-D282-AE4B18B89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4571" y="3038524"/>
            <a:ext cx="6342857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198BA-F543-49C7-CBC9-9858913157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3A97F9E-0096-7C2D-8FA2-79DC28C624CF}"/>
              </a:ext>
            </a:extLst>
          </p:cNvPr>
          <p:cNvSpPr/>
          <p:nvPr/>
        </p:nvSpPr>
        <p:spPr bwMode="white">
          <a:xfrm>
            <a:off x="1271464" y="4293096"/>
            <a:ext cx="58326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BB6196-F95E-2E29-5A9C-57CAC14B5333}"/>
              </a:ext>
            </a:extLst>
          </p:cNvPr>
          <p:cNvSpPr/>
          <p:nvPr/>
        </p:nvSpPr>
        <p:spPr bwMode="white">
          <a:xfrm>
            <a:off x="1271464" y="5085184"/>
            <a:ext cx="6408711" cy="8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73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1A2DAF-7A8B-EC49-2911-14355D74EB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016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40660C-2C77-72CE-254B-32E3EEA3B01A}"/>
              </a:ext>
            </a:extLst>
          </p:cNvPr>
          <p:cNvSpPr/>
          <p:nvPr/>
        </p:nvSpPr>
        <p:spPr bwMode="white">
          <a:xfrm>
            <a:off x="7701014" y="4274999"/>
            <a:ext cx="1277453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3A797C-BF00-48C6-4292-BBD1F9433EAC}"/>
              </a:ext>
            </a:extLst>
          </p:cNvPr>
          <p:cNvSpPr/>
          <p:nvPr/>
        </p:nvSpPr>
        <p:spPr bwMode="white">
          <a:xfrm>
            <a:off x="5083134" y="5984999"/>
            <a:ext cx="1304442" cy="35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5923F-2CAD-33B3-26CB-67214B13BE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7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37213-2D99-F3CC-FD45-B3E1A6323900}"/>
              </a:ext>
            </a:extLst>
          </p:cNvPr>
          <p:cNvSpPr/>
          <p:nvPr/>
        </p:nvSpPr>
        <p:spPr bwMode="white">
          <a:xfrm>
            <a:off x="3777142" y="2983285"/>
            <a:ext cx="371428" cy="38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766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80151-9C26-6CD1-7E9A-2F2059333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0343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519AC-BECA-9296-64B3-106248A62A1E}"/>
              </a:ext>
            </a:extLst>
          </p:cNvPr>
          <p:cNvSpPr/>
          <p:nvPr/>
        </p:nvSpPr>
        <p:spPr bwMode="white">
          <a:xfrm>
            <a:off x="2063552" y="2636912"/>
            <a:ext cx="360039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07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4BFFF-9B80-4F36-4449-7B406DDA65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968280D-D1D1-4FA5-11F8-4BB034D66380}"/>
              </a:ext>
            </a:extLst>
          </p:cNvPr>
          <p:cNvSpPr/>
          <p:nvPr/>
        </p:nvSpPr>
        <p:spPr bwMode="white">
          <a:xfrm>
            <a:off x="5591944" y="2184023"/>
            <a:ext cx="5040559" cy="1028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5D7EC6-2F2D-938F-C5F6-576FEC265AA0}"/>
              </a:ext>
            </a:extLst>
          </p:cNvPr>
          <p:cNvSpPr/>
          <p:nvPr/>
        </p:nvSpPr>
        <p:spPr bwMode="white">
          <a:xfrm>
            <a:off x="5159896" y="3501008"/>
            <a:ext cx="32403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548AE9-51D0-098E-A6CD-E29AFE5B884A}"/>
              </a:ext>
            </a:extLst>
          </p:cNvPr>
          <p:cNvSpPr/>
          <p:nvPr/>
        </p:nvSpPr>
        <p:spPr bwMode="white">
          <a:xfrm>
            <a:off x="5242171" y="4293096"/>
            <a:ext cx="3806157" cy="8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297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2F234-0350-935F-7618-27CD76277D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0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BBC919-1196-1A04-47CD-D062BA769098}"/>
              </a:ext>
            </a:extLst>
          </p:cNvPr>
          <p:cNvSpPr/>
          <p:nvPr/>
        </p:nvSpPr>
        <p:spPr bwMode="white">
          <a:xfrm>
            <a:off x="5015880" y="1340768"/>
            <a:ext cx="52565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1885DC5-0D29-FF7E-6025-94025BA74A37}"/>
              </a:ext>
            </a:extLst>
          </p:cNvPr>
          <p:cNvSpPr/>
          <p:nvPr/>
        </p:nvSpPr>
        <p:spPr bwMode="white">
          <a:xfrm>
            <a:off x="4727848" y="2204864"/>
            <a:ext cx="36724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3933D8-56E9-7F69-D920-0EFC5D917225}"/>
              </a:ext>
            </a:extLst>
          </p:cNvPr>
          <p:cNvSpPr/>
          <p:nvPr/>
        </p:nvSpPr>
        <p:spPr bwMode="white">
          <a:xfrm>
            <a:off x="4871864" y="2956929"/>
            <a:ext cx="4032448" cy="8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81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23457-B9E3-CA78-79C2-348D3BA428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982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D8CFD6-2C1C-A9CC-EE45-F045B556C36F}"/>
              </a:ext>
            </a:extLst>
          </p:cNvPr>
          <p:cNvSpPr/>
          <p:nvPr/>
        </p:nvSpPr>
        <p:spPr bwMode="white">
          <a:xfrm>
            <a:off x="1199456" y="2780928"/>
            <a:ext cx="35283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4639CD7-6C65-9EBE-10EC-250FAC083F2D}"/>
              </a:ext>
            </a:extLst>
          </p:cNvPr>
          <p:cNvSpPr/>
          <p:nvPr/>
        </p:nvSpPr>
        <p:spPr bwMode="white">
          <a:xfrm>
            <a:off x="1919536" y="3501008"/>
            <a:ext cx="41764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942FDD7-9C79-32D6-478F-B6B792FE1105}"/>
              </a:ext>
            </a:extLst>
          </p:cNvPr>
          <p:cNvSpPr/>
          <p:nvPr/>
        </p:nvSpPr>
        <p:spPr bwMode="white">
          <a:xfrm>
            <a:off x="1480621" y="4437112"/>
            <a:ext cx="324722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098D8C3-A339-0302-A118-16C56EF8C536}"/>
              </a:ext>
            </a:extLst>
          </p:cNvPr>
          <p:cNvSpPr/>
          <p:nvPr/>
        </p:nvSpPr>
        <p:spPr bwMode="white">
          <a:xfrm>
            <a:off x="1480621" y="5244691"/>
            <a:ext cx="346325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4468620-2A4B-AE3E-2800-04E1AD3A6BFC}"/>
              </a:ext>
            </a:extLst>
          </p:cNvPr>
          <p:cNvSpPr/>
          <p:nvPr/>
        </p:nvSpPr>
        <p:spPr bwMode="white">
          <a:xfrm>
            <a:off x="1199457" y="6047927"/>
            <a:ext cx="71287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91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9855D-8FFE-710A-C262-839A138F0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1211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1EE1CFD-F4F7-63C9-4324-A299D9ED9E9E}"/>
              </a:ext>
            </a:extLst>
          </p:cNvPr>
          <p:cNvSpPr/>
          <p:nvPr/>
        </p:nvSpPr>
        <p:spPr bwMode="white">
          <a:xfrm>
            <a:off x="1282059" y="2581086"/>
            <a:ext cx="3085749" cy="55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831FFE3-9DA4-D63F-9B83-04CC290D034D}"/>
              </a:ext>
            </a:extLst>
          </p:cNvPr>
          <p:cNvSpPr/>
          <p:nvPr/>
        </p:nvSpPr>
        <p:spPr bwMode="white">
          <a:xfrm>
            <a:off x="1127448" y="3333340"/>
            <a:ext cx="3085749" cy="55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FB01E5E-4504-2FED-8C76-2D7E50FF0E37}"/>
              </a:ext>
            </a:extLst>
          </p:cNvPr>
          <p:cNvSpPr/>
          <p:nvPr/>
        </p:nvSpPr>
        <p:spPr bwMode="white">
          <a:xfrm>
            <a:off x="1703512" y="4021246"/>
            <a:ext cx="3294907" cy="55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ACF5ADB-8815-5E15-7C06-B823284E07B8}"/>
              </a:ext>
            </a:extLst>
          </p:cNvPr>
          <p:cNvSpPr/>
          <p:nvPr/>
        </p:nvSpPr>
        <p:spPr bwMode="white">
          <a:xfrm>
            <a:off x="1282059" y="4803930"/>
            <a:ext cx="3085749" cy="55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F93BC47-81AE-70C7-A920-32A9441119A9}"/>
              </a:ext>
            </a:extLst>
          </p:cNvPr>
          <p:cNvSpPr/>
          <p:nvPr/>
        </p:nvSpPr>
        <p:spPr bwMode="white">
          <a:xfrm>
            <a:off x="1127448" y="5524010"/>
            <a:ext cx="3600400" cy="50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67091EF-FBE1-A81A-C152-333C877A8434}"/>
              </a:ext>
            </a:extLst>
          </p:cNvPr>
          <p:cNvSpPr/>
          <p:nvPr/>
        </p:nvSpPr>
        <p:spPr bwMode="white">
          <a:xfrm>
            <a:off x="1282059" y="6165303"/>
            <a:ext cx="5173981" cy="53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52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D658C-17FF-4DB3-AD1C-4C93E35128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729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13F928-9BF6-D448-E088-80E16F5FF289}"/>
              </a:ext>
            </a:extLst>
          </p:cNvPr>
          <p:cNvSpPr/>
          <p:nvPr/>
        </p:nvSpPr>
        <p:spPr bwMode="white">
          <a:xfrm>
            <a:off x="983432" y="3429000"/>
            <a:ext cx="27363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8C829F6-9A23-3597-B810-039B22EEAC7D}"/>
              </a:ext>
            </a:extLst>
          </p:cNvPr>
          <p:cNvSpPr/>
          <p:nvPr/>
        </p:nvSpPr>
        <p:spPr bwMode="white">
          <a:xfrm>
            <a:off x="3983168" y="3411367"/>
            <a:ext cx="24008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7A4D6E0-B39E-B9D1-5F20-FF2751D49176}"/>
              </a:ext>
            </a:extLst>
          </p:cNvPr>
          <p:cNvSpPr/>
          <p:nvPr/>
        </p:nvSpPr>
        <p:spPr bwMode="white">
          <a:xfrm>
            <a:off x="1473755" y="4083850"/>
            <a:ext cx="368614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A11A912-8984-6E54-4433-2982A517C2DD}"/>
              </a:ext>
            </a:extLst>
          </p:cNvPr>
          <p:cNvSpPr/>
          <p:nvPr/>
        </p:nvSpPr>
        <p:spPr bwMode="white">
          <a:xfrm>
            <a:off x="1391839" y="4797152"/>
            <a:ext cx="259132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C28BC30-FE2D-16CE-5FA9-C1DE8F82D767}"/>
              </a:ext>
            </a:extLst>
          </p:cNvPr>
          <p:cNvSpPr/>
          <p:nvPr/>
        </p:nvSpPr>
        <p:spPr bwMode="white">
          <a:xfrm>
            <a:off x="1391839" y="5517232"/>
            <a:ext cx="3191993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4701EBC-E568-CBF7-8039-61F7C8BD1EC1}"/>
              </a:ext>
            </a:extLst>
          </p:cNvPr>
          <p:cNvSpPr/>
          <p:nvPr/>
        </p:nvSpPr>
        <p:spPr bwMode="white">
          <a:xfrm>
            <a:off x="1199457" y="6165304"/>
            <a:ext cx="603303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36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2024-08-08T03:35:24Z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