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8" autoAdjust="0"/>
    <p:restoredTop sz="94660"/>
  </p:normalViewPr>
  <p:slideViewPr>
    <p:cSldViewPr showGuides="1">
      <p:cViewPr>
        <p:scale>
          <a:sx n="60" d="100"/>
          <a:sy n="60" d="100"/>
        </p:scale>
        <p:origin x="81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655688-4931-87ED-2FF3-1424F2A9A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85" y="3033762"/>
            <a:ext cx="6171429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40A09-7D19-F6F3-F352-71AC181C7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8B2F6B-8A0C-4742-6C23-8B360A0CC3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96" r="8217" b="31157"/>
          <a:stretch/>
        </p:blipFill>
        <p:spPr>
          <a:xfrm>
            <a:off x="7464152" y="3140968"/>
            <a:ext cx="3702982" cy="353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1296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BB30A-1670-EB1A-8C8D-440421426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CB25FB-4CB9-783C-217D-B001A96040C8}"/>
              </a:ext>
            </a:extLst>
          </p:cNvPr>
          <p:cNvSpPr/>
          <p:nvPr/>
        </p:nvSpPr>
        <p:spPr bwMode="white">
          <a:xfrm>
            <a:off x="672000" y="892060"/>
            <a:ext cx="5568016" cy="109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D2AE487-15CC-8ED8-80D8-11E3F37136FC}"/>
              </a:ext>
            </a:extLst>
          </p:cNvPr>
          <p:cNvSpPr/>
          <p:nvPr/>
        </p:nvSpPr>
        <p:spPr bwMode="white">
          <a:xfrm>
            <a:off x="983432" y="2420888"/>
            <a:ext cx="39604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9E2467C-F5D8-94EB-E211-D8342FB2A165}"/>
              </a:ext>
            </a:extLst>
          </p:cNvPr>
          <p:cNvSpPr/>
          <p:nvPr/>
        </p:nvSpPr>
        <p:spPr bwMode="white">
          <a:xfrm>
            <a:off x="551384" y="3573016"/>
            <a:ext cx="6048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132729C-860D-41E0-9D3F-665B37AEAA5F}"/>
              </a:ext>
            </a:extLst>
          </p:cNvPr>
          <p:cNvSpPr/>
          <p:nvPr/>
        </p:nvSpPr>
        <p:spPr bwMode="white">
          <a:xfrm>
            <a:off x="645215" y="4437112"/>
            <a:ext cx="3506569" cy="6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B04B942-1C19-F467-CB99-65EB6A2E16B8}"/>
              </a:ext>
            </a:extLst>
          </p:cNvPr>
          <p:cNvSpPr/>
          <p:nvPr/>
        </p:nvSpPr>
        <p:spPr bwMode="white">
          <a:xfrm>
            <a:off x="551384" y="5296164"/>
            <a:ext cx="7128791" cy="61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86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BC0DB-6D58-F27C-8A0C-E822B42140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06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C3475-B7EE-745D-EFA2-FEB380B40594}"/>
              </a:ext>
            </a:extLst>
          </p:cNvPr>
          <p:cNvSpPr/>
          <p:nvPr/>
        </p:nvSpPr>
        <p:spPr bwMode="white">
          <a:xfrm>
            <a:off x="5834626" y="4910911"/>
            <a:ext cx="303651" cy="37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B83883-8616-C252-9BF5-11726746B3A3}"/>
              </a:ext>
            </a:extLst>
          </p:cNvPr>
          <p:cNvSpPr/>
          <p:nvPr/>
        </p:nvSpPr>
        <p:spPr bwMode="white">
          <a:xfrm>
            <a:off x="3143672" y="5860905"/>
            <a:ext cx="1357790" cy="520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FE30B7-D82C-722E-39A2-B2AAFF296183}"/>
              </a:ext>
            </a:extLst>
          </p:cNvPr>
          <p:cNvSpPr/>
          <p:nvPr/>
        </p:nvSpPr>
        <p:spPr bwMode="white">
          <a:xfrm>
            <a:off x="7637556" y="5945882"/>
            <a:ext cx="1072268" cy="3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D3F0A-C6C6-96D8-40E7-4967B4B2E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B37FC-05EF-1416-212F-E20BDEA86E7C}"/>
              </a:ext>
            </a:extLst>
          </p:cNvPr>
          <p:cNvSpPr/>
          <p:nvPr/>
        </p:nvSpPr>
        <p:spPr bwMode="white">
          <a:xfrm>
            <a:off x="2843809" y="2192088"/>
            <a:ext cx="333333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53731-6941-4A44-5B8A-2FEEBD04FDBD}"/>
              </a:ext>
            </a:extLst>
          </p:cNvPr>
          <p:cNvSpPr/>
          <p:nvPr/>
        </p:nvSpPr>
        <p:spPr bwMode="white">
          <a:xfrm>
            <a:off x="6777142" y="2192088"/>
            <a:ext cx="1342857" cy="38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96E928-1D9D-B0D4-CB4A-4D794CF39C84}"/>
              </a:ext>
            </a:extLst>
          </p:cNvPr>
          <p:cNvSpPr/>
          <p:nvPr/>
        </p:nvSpPr>
        <p:spPr bwMode="white">
          <a:xfrm>
            <a:off x="5231904" y="4120426"/>
            <a:ext cx="1545238" cy="6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A196E4-85CC-BC96-B192-5A372F79770B}"/>
              </a:ext>
            </a:extLst>
          </p:cNvPr>
          <p:cNvSpPr/>
          <p:nvPr/>
        </p:nvSpPr>
        <p:spPr bwMode="white">
          <a:xfrm>
            <a:off x="1796190" y="5359066"/>
            <a:ext cx="828571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74E21E-1537-B43C-DE58-5D0EB57ECC88}"/>
              </a:ext>
            </a:extLst>
          </p:cNvPr>
          <p:cNvSpPr/>
          <p:nvPr/>
        </p:nvSpPr>
        <p:spPr bwMode="white">
          <a:xfrm>
            <a:off x="6586666" y="5359066"/>
            <a:ext cx="1114285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94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CCD68-B76C-762A-94B7-9D6C09B2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14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AD2A50-5A27-02EA-C74F-ACCA096D7D89}"/>
              </a:ext>
            </a:extLst>
          </p:cNvPr>
          <p:cNvSpPr/>
          <p:nvPr/>
        </p:nvSpPr>
        <p:spPr bwMode="white">
          <a:xfrm>
            <a:off x="6312024" y="1924563"/>
            <a:ext cx="2664296" cy="64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057EB8-0AF3-009E-83C3-0ED4605607CF}"/>
              </a:ext>
            </a:extLst>
          </p:cNvPr>
          <p:cNvSpPr/>
          <p:nvPr/>
        </p:nvSpPr>
        <p:spPr bwMode="white">
          <a:xfrm>
            <a:off x="2285457" y="3073776"/>
            <a:ext cx="796302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EEE05-5A3A-70B0-2448-A7B6C81BE75B}"/>
              </a:ext>
            </a:extLst>
          </p:cNvPr>
          <p:cNvSpPr/>
          <p:nvPr/>
        </p:nvSpPr>
        <p:spPr bwMode="white">
          <a:xfrm>
            <a:off x="2240213" y="6080221"/>
            <a:ext cx="542933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1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CA471-94A8-FA6A-3204-AC1BB0EEA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3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6863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C25833F-8DF3-F321-EC7D-9137EFF81D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77"/>
          <a:stretch/>
        </p:blipFill>
        <p:spPr>
          <a:xfrm>
            <a:off x="1728112" y="827999"/>
            <a:ext cx="7248208" cy="548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8A86140E-0A8E-6421-AEB1-80F82CC97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850062"/>
            <a:ext cx="7542487" cy="548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6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278C8-02D5-D126-60C2-79F13C696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804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27E594-8EA8-F0BD-F844-FBD37C608A03}"/>
              </a:ext>
            </a:extLst>
          </p:cNvPr>
          <p:cNvSpPr/>
          <p:nvPr/>
        </p:nvSpPr>
        <p:spPr bwMode="white">
          <a:xfrm>
            <a:off x="2134529" y="4181141"/>
            <a:ext cx="1998638" cy="25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271A44-8DF4-29E0-0A07-626C078C2FD0}"/>
              </a:ext>
            </a:extLst>
          </p:cNvPr>
          <p:cNvSpPr/>
          <p:nvPr/>
        </p:nvSpPr>
        <p:spPr bwMode="white">
          <a:xfrm>
            <a:off x="2162679" y="4772872"/>
            <a:ext cx="1125993" cy="28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E7FCA1D-11CE-92CD-94A2-BA8DBF5E8F0B}"/>
              </a:ext>
            </a:extLst>
          </p:cNvPr>
          <p:cNvSpPr/>
          <p:nvPr/>
        </p:nvSpPr>
        <p:spPr bwMode="white">
          <a:xfrm>
            <a:off x="1853031" y="5420959"/>
            <a:ext cx="1513053" cy="25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CE6AEF7-398E-F7BD-659B-450CE66CEF03}"/>
              </a:ext>
            </a:extLst>
          </p:cNvPr>
          <p:cNvSpPr/>
          <p:nvPr/>
        </p:nvSpPr>
        <p:spPr bwMode="white">
          <a:xfrm>
            <a:off x="1853031" y="6019734"/>
            <a:ext cx="1703065" cy="2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BECDA3-C990-0928-1D47-8849CD5A13B8}"/>
              </a:ext>
            </a:extLst>
          </p:cNvPr>
          <p:cNvSpPr/>
          <p:nvPr/>
        </p:nvSpPr>
        <p:spPr bwMode="white">
          <a:xfrm>
            <a:off x="5864383" y="3871187"/>
            <a:ext cx="2280137" cy="25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99F9CCA-564D-EB22-68FA-E987373B70AC}"/>
              </a:ext>
            </a:extLst>
          </p:cNvPr>
          <p:cNvSpPr/>
          <p:nvPr/>
        </p:nvSpPr>
        <p:spPr bwMode="white">
          <a:xfrm>
            <a:off x="5857346" y="4437112"/>
            <a:ext cx="261491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156EC70-4670-69A7-D435-80F324E09B49}"/>
              </a:ext>
            </a:extLst>
          </p:cNvPr>
          <p:cNvSpPr/>
          <p:nvPr/>
        </p:nvSpPr>
        <p:spPr bwMode="white">
          <a:xfrm>
            <a:off x="5885495" y="5118049"/>
            <a:ext cx="1548241" cy="23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5F74F1D-A2FA-15BE-5D02-9740CFA3D29A}"/>
              </a:ext>
            </a:extLst>
          </p:cNvPr>
          <p:cNvSpPr/>
          <p:nvPr/>
        </p:nvSpPr>
        <p:spPr bwMode="white">
          <a:xfrm>
            <a:off x="5582885" y="5730913"/>
            <a:ext cx="1506016" cy="24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C9FDBEA-C9F2-5E3B-0D74-DED4D3B62C69}"/>
              </a:ext>
            </a:extLst>
          </p:cNvPr>
          <p:cNvSpPr/>
          <p:nvPr/>
        </p:nvSpPr>
        <p:spPr bwMode="white">
          <a:xfrm>
            <a:off x="5582885" y="6322644"/>
            <a:ext cx="1674915" cy="28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92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  <p:bldP spid="16" grpId="0" animBg="1"/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A73D0-EC64-0FEF-CEBF-E5C5709D7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1940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61828-28E8-829F-F7D8-699A4D6975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78E14-1352-5A3A-EB32-04F0026B96D3}"/>
              </a:ext>
            </a:extLst>
          </p:cNvPr>
          <p:cNvSpPr/>
          <p:nvPr/>
        </p:nvSpPr>
        <p:spPr bwMode="white">
          <a:xfrm>
            <a:off x="681904" y="874903"/>
            <a:ext cx="5630120" cy="6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1001C8-056C-86A9-F280-12DC68C71E6B}"/>
              </a:ext>
            </a:extLst>
          </p:cNvPr>
          <p:cNvSpPr/>
          <p:nvPr/>
        </p:nvSpPr>
        <p:spPr bwMode="white">
          <a:xfrm>
            <a:off x="623392" y="1799254"/>
            <a:ext cx="5126064" cy="1048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605911-5544-E7FE-6D32-99D580065363}"/>
              </a:ext>
            </a:extLst>
          </p:cNvPr>
          <p:cNvSpPr/>
          <p:nvPr/>
        </p:nvSpPr>
        <p:spPr bwMode="white">
          <a:xfrm>
            <a:off x="911424" y="3029293"/>
            <a:ext cx="4536504" cy="77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D7989A-ED1C-2B4E-DD0D-8C16A63ABB52}"/>
              </a:ext>
            </a:extLst>
          </p:cNvPr>
          <p:cNvSpPr/>
          <p:nvPr/>
        </p:nvSpPr>
        <p:spPr bwMode="white">
          <a:xfrm>
            <a:off x="695400" y="4005064"/>
            <a:ext cx="3994142" cy="61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7CD7EB-9FC4-EF9F-E63A-3612F2B229FD}"/>
              </a:ext>
            </a:extLst>
          </p:cNvPr>
          <p:cNvSpPr/>
          <p:nvPr/>
        </p:nvSpPr>
        <p:spPr bwMode="white">
          <a:xfrm>
            <a:off x="805714" y="4916116"/>
            <a:ext cx="338095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5D6D45-3DB7-A354-71EB-73741CA0CB6D}"/>
              </a:ext>
            </a:extLst>
          </p:cNvPr>
          <p:cNvSpPr/>
          <p:nvPr/>
        </p:nvSpPr>
        <p:spPr bwMode="white">
          <a:xfrm>
            <a:off x="681904" y="5735646"/>
            <a:ext cx="9285714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2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2024-08-08T09:16:23Z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