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23" autoAdjust="0"/>
    <p:restoredTop sz="94660"/>
  </p:normalViewPr>
  <p:slideViewPr>
    <p:cSldViewPr showGuides="1">
      <p:cViewPr>
        <p:scale>
          <a:sx n="68" d="100"/>
          <a:sy n="68" d="100"/>
        </p:scale>
        <p:origin x="534" y="-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DF2A99-FBD8-A052-81B7-BE5CD84F8B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8" y="1846692"/>
            <a:ext cx="12000656" cy="31149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1A91B-EF5F-85A4-1496-953947A148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04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CB1C4-E747-09BD-2C58-21C373346532}"/>
              </a:ext>
            </a:extLst>
          </p:cNvPr>
          <p:cNvSpPr/>
          <p:nvPr/>
        </p:nvSpPr>
        <p:spPr bwMode="white">
          <a:xfrm>
            <a:off x="3379438" y="3945921"/>
            <a:ext cx="279940" cy="341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B6E0C6-3C0D-00EC-40DC-8DDEC55453DE}"/>
              </a:ext>
            </a:extLst>
          </p:cNvPr>
          <p:cNvSpPr/>
          <p:nvPr/>
        </p:nvSpPr>
        <p:spPr bwMode="white">
          <a:xfrm>
            <a:off x="3038260" y="6039133"/>
            <a:ext cx="489896" cy="35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79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45EBB-D755-209D-E836-E0BA7D761E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4038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88498-7B09-4579-62E4-1CE2E62A137A}"/>
              </a:ext>
            </a:extLst>
          </p:cNvPr>
          <p:cNvSpPr/>
          <p:nvPr/>
        </p:nvSpPr>
        <p:spPr bwMode="white">
          <a:xfrm>
            <a:off x="2567608" y="3212976"/>
            <a:ext cx="2016224" cy="64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EDF4A7-4A58-5B6D-9B16-95B741313E57}"/>
              </a:ext>
            </a:extLst>
          </p:cNvPr>
          <p:cNvSpPr/>
          <p:nvPr/>
        </p:nvSpPr>
        <p:spPr bwMode="white">
          <a:xfrm>
            <a:off x="3359697" y="4079877"/>
            <a:ext cx="792088" cy="10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F11DA0-E996-791B-3D6F-81B80756E032}"/>
              </a:ext>
            </a:extLst>
          </p:cNvPr>
          <p:cNvSpPr/>
          <p:nvPr/>
        </p:nvSpPr>
        <p:spPr bwMode="white">
          <a:xfrm>
            <a:off x="5303912" y="4365105"/>
            <a:ext cx="5760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A8D40D-730F-C0B9-0E53-6723CAA59F31}"/>
              </a:ext>
            </a:extLst>
          </p:cNvPr>
          <p:cNvSpPr/>
          <p:nvPr/>
        </p:nvSpPr>
        <p:spPr bwMode="white">
          <a:xfrm>
            <a:off x="9120336" y="4079876"/>
            <a:ext cx="792088" cy="10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DAF3685-FDED-479C-2A63-C35B0666C5C3}"/>
              </a:ext>
            </a:extLst>
          </p:cNvPr>
          <p:cNvSpPr/>
          <p:nvPr/>
        </p:nvSpPr>
        <p:spPr bwMode="white">
          <a:xfrm>
            <a:off x="3575720" y="5491343"/>
            <a:ext cx="792088" cy="10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36089-0553-0A68-6215-36F3BB4A7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CD551-1855-E276-87AE-A8D0E366E3DD}"/>
              </a:ext>
            </a:extLst>
          </p:cNvPr>
          <p:cNvSpPr/>
          <p:nvPr/>
        </p:nvSpPr>
        <p:spPr bwMode="white">
          <a:xfrm>
            <a:off x="2639617" y="2636912"/>
            <a:ext cx="523808" cy="206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44AF70-0C7F-97E9-31C7-F5FEA14D619A}"/>
              </a:ext>
            </a:extLst>
          </p:cNvPr>
          <p:cNvSpPr/>
          <p:nvPr/>
        </p:nvSpPr>
        <p:spPr bwMode="white">
          <a:xfrm>
            <a:off x="8453333" y="2545301"/>
            <a:ext cx="523809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DD1E5-D22E-205C-3381-72008484AB2C}"/>
              </a:ext>
            </a:extLst>
          </p:cNvPr>
          <p:cNvSpPr/>
          <p:nvPr/>
        </p:nvSpPr>
        <p:spPr bwMode="white">
          <a:xfrm>
            <a:off x="2939047" y="4014549"/>
            <a:ext cx="523809" cy="381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FA566-A93A-37FD-E444-405E55D84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445B9-86AB-AD45-4869-6BCB0442E71E}"/>
              </a:ext>
            </a:extLst>
          </p:cNvPr>
          <p:cNvSpPr/>
          <p:nvPr/>
        </p:nvSpPr>
        <p:spPr bwMode="white">
          <a:xfrm>
            <a:off x="1786666" y="1133447"/>
            <a:ext cx="304761" cy="38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4B873-EC76-A22A-D988-A767C2E2DE5A}"/>
              </a:ext>
            </a:extLst>
          </p:cNvPr>
          <p:cNvSpPr/>
          <p:nvPr/>
        </p:nvSpPr>
        <p:spPr bwMode="white">
          <a:xfrm>
            <a:off x="8053333" y="1142992"/>
            <a:ext cx="200000" cy="362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FE5821-83A5-4F19-11E3-70EB0EFF1690}"/>
              </a:ext>
            </a:extLst>
          </p:cNvPr>
          <p:cNvSpPr/>
          <p:nvPr/>
        </p:nvSpPr>
        <p:spPr bwMode="white">
          <a:xfrm>
            <a:off x="6672064" y="1916832"/>
            <a:ext cx="792088" cy="10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C1779D-130E-653D-AB43-61BBA8100203}"/>
              </a:ext>
            </a:extLst>
          </p:cNvPr>
          <p:cNvSpPr/>
          <p:nvPr/>
        </p:nvSpPr>
        <p:spPr bwMode="white">
          <a:xfrm>
            <a:off x="4295800" y="3416393"/>
            <a:ext cx="792088" cy="123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88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0A7B4-B1DE-DA90-B0B7-100D07413E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5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AF244-0DD7-9608-78C7-86A778445523}"/>
              </a:ext>
            </a:extLst>
          </p:cNvPr>
          <p:cNvSpPr/>
          <p:nvPr/>
        </p:nvSpPr>
        <p:spPr bwMode="white">
          <a:xfrm>
            <a:off x="7348571" y="2506118"/>
            <a:ext cx="352380" cy="38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913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959C0-7E34-69AA-3233-65AB272D7A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509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3B642-0916-409C-3065-82C90BD8446F}"/>
              </a:ext>
            </a:extLst>
          </p:cNvPr>
          <p:cNvSpPr/>
          <p:nvPr/>
        </p:nvSpPr>
        <p:spPr bwMode="white">
          <a:xfrm>
            <a:off x="5692311" y="960959"/>
            <a:ext cx="345668" cy="354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0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F2E97-1C80-81CF-ACEB-36FBF6903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11241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8CB83F-5E4C-E011-BD9C-5500CBEF443A}"/>
              </a:ext>
            </a:extLst>
          </p:cNvPr>
          <p:cNvSpPr/>
          <p:nvPr/>
        </p:nvSpPr>
        <p:spPr bwMode="white">
          <a:xfrm>
            <a:off x="3484116" y="5229200"/>
            <a:ext cx="333196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9DE14E-E22E-85A7-36A9-3B1323CD0602}"/>
              </a:ext>
            </a:extLst>
          </p:cNvPr>
          <p:cNvSpPr/>
          <p:nvPr/>
        </p:nvSpPr>
        <p:spPr bwMode="white">
          <a:xfrm>
            <a:off x="2495600" y="5805264"/>
            <a:ext cx="3024336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316D4-AB01-6762-CE2F-CFF97585355A}"/>
              </a:ext>
            </a:extLst>
          </p:cNvPr>
          <p:cNvSpPr/>
          <p:nvPr/>
        </p:nvSpPr>
        <p:spPr bwMode="white">
          <a:xfrm>
            <a:off x="5523248" y="5753463"/>
            <a:ext cx="1868895" cy="33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644EF7-8A59-DB16-62D6-EDCB31310401}"/>
              </a:ext>
            </a:extLst>
          </p:cNvPr>
          <p:cNvSpPr/>
          <p:nvPr/>
        </p:nvSpPr>
        <p:spPr bwMode="white">
          <a:xfrm>
            <a:off x="1415480" y="6356167"/>
            <a:ext cx="273630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077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40D66-1334-6C68-E75C-1E6548F55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3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74834C-F2C4-2FBD-A5C1-7AF592B61F71}"/>
              </a:ext>
            </a:extLst>
          </p:cNvPr>
          <p:cNvSpPr/>
          <p:nvPr/>
        </p:nvSpPr>
        <p:spPr bwMode="white">
          <a:xfrm>
            <a:off x="479376" y="1052736"/>
            <a:ext cx="102251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B8EC1B6-58DC-549A-1571-25DD8A27D6EC}"/>
              </a:ext>
            </a:extLst>
          </p:cNvPr>
          <p:cNvSpPr/>
          <p:nvPr/>
        </p:nvSpPr>
        <p:spPr bwMode="white">
          <a:xfrm>
            <a:off x="479376" y="2276872"/>
            <a:ext cx="10369152" cy="6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367FDE4-9AF5-E4CF-C9E4-50C29F969DB6}"/>
              </a:ext>
            </a:extLst>
          </p:cNvPr>
          <p:cNvSpPr/>
          <p:nvPr/>
        </p:nvSpPr>
        <p:spPr bwMode="white">
          <a:xfrm>
            <a:off x="672000" y="3108341"/>
            <a:ext cx="1207348" cy="6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9EA51DD-6389-A712-CC70-FD8C629957F2}"/>
              </a:ext>
            </a:extLst>
          </p:cNvPr>
          <p:cNvSpPr/>
          <p:nvPr/>
        </p:nvSpPr>
        <p:spPr bwMode="white">
          <a:xfrm>
            <a:off x="1847528" y="3120761"/>
            <a:ext cx="8856984" cy="6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D95DF03-CD52-F8A6-40F5-CEF21AB6B237}"/>
              </a:ext>
            </a:extLst>
          </p:cNvPr>
          <p:cNvSpPr/>
          <p:nvPr/>
        </p:nvSpPr>
        <p:spPr bwMode="white">
          <a:xfrm>
            <a:off x="623392" y="3861048"/>
            <a:ext cx="5424000" cy="6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1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8ACD5D-808D-779C-7F44-7768C5F26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7507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CE89BBE-0A38-0096-9B7D-D9E416B02C93}"/>
              </a:ext>
            </a:extLst>
          </p:cNvPr>
          <p:cNvSpPr/>
          <p:nvPr/>
        </p:nvSpPr>
        <p:spPr bwMode="white">
          <a:xfrm>
            <a:off x="2279576" y="3042321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73D7283-B2F8-CB45-BDE4-BAA0DDE2B67E}"/>
              </a:ext>
            </a:extLst>
          </p:cNvPr>
          <p:cNvSpPr/>
          <p:nvPr/>
        </p:nvSpPr>
        <p:spPr bwMode="white">
          <a:xfrm>
            <a:off x="4235196" y="3060043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95C37BD-EFC6-6D7B-B755-AAC4EF92720E}"/>
              </a:ext>
            </a:extLst>
          </p:cNvPr>
          <p:cNvSpPr/>
          <p:nvPr/>
        </p:nvSpPr>
        <p:spPr bwMode="white">
          <a:xfrm>
            <a:off x="6204150" y="3060043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D03077A-D996-E024-B37F-27850C7EAB2B}"/>
              </a:ext>
            </a:extLst>
          </p:cNvPr>
          <p:cNvSpPr/>
          <p:nvPr/>
        </p:nvSpPr>
        <p:spPr bwMode="white">
          <a:xfrm>
            <a:off x="8328248" y="3244623"/>
            <a:ext cx="720080" cy="61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0E75875-EBBE-28C9-A5E1-5A28CECD1189}"/>
              </a:ext>
            </a:extLst>
          </p:cNvPr>
          <p:cNvSpPr/>
          <p:nvPr/>
        </p:nvSpPr>
        <p:spPr bwMode="white">
          <a:xfrm>
            <a:off x="2279576" y="5661248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9187F71-6B21-B3AD-3B69-BAF1F270D8D1}"/>
              </a:ext>
            </a:extLst>
          </p:cNvPr>
          <p:cNvSpPr/>
          <p:nvPr/>
        </p:nvSpPr>
        <p:spPr bwMode="white">
          <a:xfrm>
            <a:off x="4367808" y="5661247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3BE9656-131A-8FB5-F87D-10F9A0AF861B}"/>
              </a:ext>
            </a:extLst>
          </p:cNvPr>
          <p:cNvSpPr/>
          <p:nvPr/>
        </p:nvSpPr>
        <p:spPr bwMode="white">
          <a:xfrm>
            <a:off x="6456040" y="5608112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3AF3308-6970-2BF5-A947-5780AA137971}"/>
              </a:ext>
            </a:extLst>
          </p:cNvPr>
          <p:cNvSpPr/>
          <p:nvPr/>
        </p:nvSpPr>
        <p:spPr bwMode="white">
          <a:xfrm>
            <a:off x="8530103" y="5823250"/>
            <a:ext cx="518225" cy="61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337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2024-08-07T15:07:06Z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