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0" autoAdjust="0"/>
    <p:restoredTop sz="94660"/>
  </p:normalViewPr>
  <p:slideViewPr>
    <p:cSldViewPr showGuides="1">
      <p:cViewPr>
        <p:scale>
          <a:sx n="60" d="100"/>
          <a:sy n="60" d="100"/>
        </p:scale>
        <p:origin x="52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D3B023-340B-FE9D-631B-A2606ABF9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952" y="2162333"/>
            <a:ext cx="7038095" cy="25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1C65B-CFB6-B590-B980-76F10F0617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26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D3E0AA3-43DE-424E-38FF-3A0D7255B6B8}"/>
              </a:ext>
            </a:extLst>
          </p:cNvPr>
          <p:cNvSpPr/>
          <p:nvPr/>
        </p:nvSpPr>
        <p:spPr bwMode="white">
          <a:xfrm>
            <a:off x="1556214" y="2983632"/>
            <a:ext cx="3099625" cy="949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5DB4064-D2D0-9536-7439-24B911E207AD}"/>
              </a:ext>
            </a:extLst>
          </p:cNvPr>
          <p:cNvSpPr/>
          <p:nvPr/>
        </p:nvSpPr>
        <p:spPr bwMode="white">
          <a:xfrm>
            <a:off x="1539302" y="4221088"/>
            <a:ext cx="2684489" cy="94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648010E-DFF5-D880-AFC9-95FCCCFEA055}"/>
              </a:ext>
            </a:extLst>
          </p:cNvPr>
          <p:cNvSpPr/>
          <p:nvPr/>
        </p:nvSpPr>
        <p:spPr bwMode="white">
          <a:xfrm>
            <a:off x="1343471" y="5372840"/>
            <a:ext cx="2880320" cy="6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B7896BD-70AB-E5D8-67DF-D30711C722BC}"/>
              </a:ext>
            </a:extLst>
          </p:cNvPr>
          <p:cNvSpPr/>
          <p:nvPr/>
        </p:nvSpPr>
        <p:spPr bwMode="white">
          <a:xfrm>
            <a:off x="1343472" y="6092918"/>
            <a:ext cx="6048672" cy="6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1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CCA745-998B-A217-4963-823A7AD1D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8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33434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8ADC1-7B48-BD9F-7CBA-570DFF33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3A5904E-4168-5972-7B08-7528470B0566}"/>
              </a:ext>
            </a:extLst>
          </p:cNvPr>
          <p:cNvSpPr/>
          <p:nvPr/>
        </p:nvSpPr>
        <p:spPr bwMode="white">
          <a:xfrm>
            <a:off x="767408" y="908720"/>
            <a:ext cx="3816424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EFEF4E6-69F9-E6F4-05E7-0A91B4C1861D}"/>
              </a:ext>
            </a:extLst>
          </p:cNvPr>
          <p:cNvSpPr/>
          <p:nvPr/>
        </p:nvSpPr>
        <p:spPr bwMode="white">
          <a:xfrm>
            <a:off x="551384" y="2348880"/>
            <a:ext cx="230425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C02154E-8DF6-01B6-4DB8-F533D06F163D}"/>
              </a:ext>
            </a:extLst>
          </p:cNvPr>
          <p:cNvSpPr/>
          <p:nvPr/>
        </p:nvSpPr>
        <p:spPr bwMode="white">
          <a:xfrm>
            <a:off x="672000" y="3692000"/>
            <a:ext cx="218364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13C30B7-39F4-F928-21A1-9BB24DAD5609}"/>
              </a:ext>
            </a:extLst>
          </p:cNvPr>
          <p:cNvSpPr/>
          <p:nvPr/>
        </p:nvSpPr>
        <p:spPr bwMode="white">
          <a:xfrm>
            <a:off x="551384" y="5085184"/>
            <a:ext cx="3816424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12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540E40-3E75-4C45-A623-3935E4042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6004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06492F-6483-0BF8-45E4-B36DBE7613DB}"/>
              </a:ext>
            </a:extLst>
          </p:cNvPr>
          <p:cNvSpPr/>
          <p:nvPr/>
        </p:nvSpPr>
        <p:spPr bwMode="white">
          <a:xfrm>
            <a:off x="6202516" y="2960597"/>
            <a:ext cx="207772" cy="26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26207C-F170-E199-26D5-41E33E3556F8}"/>
              </a:ext>
            </a:extLst>
          </p:cNvPr>
          <p:cNvSpPr/>
          <p:nvPr/>
        </p:nvSpPr>
        <p:spPr bwMode="white">
          <a:xfrm>
            <a:off x="2884856" y="4026897"/>
            <a:ext cx="140749" cy="26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127783-2B2B-5801-2BAB-5FCB04CC79C4}"/>
              </a:ext>
            </a:extLst>
          </p:cNvPr>
          <p:cNvSpPr/>
          <p:nvPr/>
        </p:nvSpPr>
        <p:spPr bwMode="white">
          <a:xfrm>
            <a:off x="7320136" y="3789040"/>
            <a:ext cx="5040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7DC29C-9FB8-8D9B-0191-3815B6E72DF0}"/>
              </a:ext>
            </a:extLst>
          </p:cNvPr>
          <p:cNvSpPr/>
          <p:nvPr/>
        </p:nvSpPr>
        <p:spPr bwMode="white">
          <a:xfrm>
            <a:off x="5270891" y="4892008"/>
            <a:ext cx="140749" cy="25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DB35C2-56A6-903D-641E-54563E619833}"/>
              </a:ext>
            </a:extLst>
          </p:cNvPr>
          <p:cNvSpPr/>
          <p:nvPr/>
        </p:nvSpPr>
        <p:spPr bwMode="white">
          <a:xfrm>
            <a:off x="5244081" y="5301091"/>
            <a:ext cx="214474" cy="26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ABE4683-358E-A2DB-8BF1-B2FE9D682049}"/>
              </a:ext>
            </a:extLst>
          </p:cNvPr>
          <p:cNvSpPr/>
          <p:nvPr/>
        </p:nvSpPr>
        <p:spPr bwMode="white">
          <a:xfrm>
            <a:off x="2516227" y="5951601"/>
            <a:ext cx="140749" cy="254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9DAF8A5-457F-18D4-7EA4-C6CF4C5619E7}"/>
              </a:ext>
            </a:extLst>
          </p:cNvPr>
          <p:cNvSpPr/>
          <p:nvPr/>
        </p:nvSpPr>
        <p:spPr bwMode="white">
          <a:xfrm>
            <a:off x="3816482" y="5944895"/>
            <a:ext cx="234582" cy="26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07B759-1406-7AE8-AE36-842805569D61}"/>
              </a:ext>
            </a:extLst>
          </p:cNvPr>
          <p:cNvSpPr/>
          <p:nvPr/>
        </p:nvSpPr>
        <p:spPr bwMode="white">
          <a:xfrm>
            <a:off x="2496120" y="6360684"/>
            <a:ext cx="214474" cy="26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F3346C9-DCB2-7582-A12C-01236E114148}"/>
              </a:ext>
            </a:extLst>
          </p:cNvPr>
          <p:cNvSpPr/>
          <p:nvPr/>
        </p:nvSpPr>
        <p:spPr bwMode="white">
          <a:xfrm>
            <a:off x="3823184" y="6360684"/>
            <a:ext cx="214474" cy="26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19825-9E5F-6AA6-D388-C6F468C465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9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FDE591-017B-A840-402F-53539097EC3E}"/>
              </a:ext>
            </a:extLst>
          </p:cNvPr>
          <p:cNvSpPr/>
          <p:nvPr/>
        </p:nvSpPr>
        <p:spPr bwMode="white">
          <a:xfrm>
            <a:off x="1834285" y="2429817"/>
            <a:ext cx="200000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2826FE-2C24-81CA-3AC1-011B9EE42540}"/>
              </a:ext>
            </a:extLst>
          </p:cNvPr>
          <p:cNvSpPr/>
          <p:nvPr/>
        </p:nvSpPr>
        <p:spPr bwMode="white">
          <a:xfrm>
            <a:off x="4871864" y="2210520"/>
            <a:ext cx="690412" cy="136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D6CD40-FE11-9288-41B5-1A24F8F95FF8}"/>
              </a:ext>
            </a:extLst>
          </p:cNvPr>
          <p:cNvSpPr/>
          <p:nvPr/>
        </p:nvSpPr>
        <p:spPr bwMode="white">
          <a:xfrm>
            <a:off x="1805714" y="3011430"/>
            <a:ext cx="304761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E025CD-9D64-73B1-ED58-53311803A212}"/>
              </a:ext>
            </a:extLst>
          </p:cNvPr>
          <p:cNvSpPr/>
          <p:nvPr/>
        </p:nvSpPr>
        <p:spPr bwMode="white">
          <a:xfrm>
            <a:off x="5320000" y="3936290"/>
            <a:ext cx="304761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4B9019-EF9C-0474-FFE1-2F7FB8B922CF}"/>
              </a:ext>
            </a:extLst>
          </p:cNvPr>
          <p:cNvSpPr/>
          <p:nvPr/>
        </p:nvSpPr>
        <p:spPr bwMode="white">
          <a:xfrm>
            <a:off x="4196190" y="4231864"/>
            <a:ext cx="400000" cy="352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5F70B6-5936-33E8-8232-59DE93CE3A89}"/>
              </a:ext>
            </a:extLst>
          </p:cNvPr>
          <p:cNvSpPr/>
          <p:nvPr/>
        </p:nvSpPr>
        <p:spPr bwMode="white">
          <a:xfrm>
            <a:off x="7243809" y="4222329"/>
            <a:ext cx="552380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CE3F4A-11F8-C802-D6D2-1086E94B5FB1}"/>
              </a:ext>
            </a:extLst>
          </p:cNvPr>
          <p:cNvSpPr/>
          <p:nvPr/>
        </p:nvSpPr>
        <p:spPr bwMode="white">
          <a:xfrm>
            <a:off x="5329523" y="4527437"/>
            <a:ext cx="304761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1C5C0B-CBE2-7E46-4122-BA5E41BB6DA9}"/>
              </a:ext>
            </a:extLst>
          </p:cNvPr>
          <p:cNvSpPr/>
          <p:nvPr/>
        </p:nvSpPr>
        <p:spPr bwMode="white">
          <a:xfrm>
            <a:off x="3824761" y="5442762"/>
            <a:ext cx="314285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2D7945-9589-8E98-3DCC-39F382E1A6BB}"/>
              </a:ext>
            </a:extLst>
          </p:cNvPr>
          <p:cNvSpPr/>
          <p:nvPr/>
        </p:nvSpPr>
        <p:spPr bwMode="white">
          <a:xfrm>
            <a:off x="5891428" y="5442762"/>
            <a:ext cx="200000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AE1C3A2-A24C-7563-2666-982E3054408B}"/>
              </a:ext>
            </a:extLst>
          </p:cNvPr>
          <p:cNvSpPr/>
          <p:nvPr/>
        </p:nvSpPr>
        <p:spPr bwMode="white">
          <a:xfrm>
            <a:off x="7536160" y="5301209"/>
            <a:ext cx="1008111" cy="1323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666323A-C6E1-2375-91B7-6A3733A5F4CF}"/>
              </a:ext>
            </a:extLst>
          </p:cNvPr>
          <p:cNvSpPr/>
          <p:nvPr/>
        </p:nvSpPr>
        <p:spPr bwMode="white">
          <a:xfrm>
            <a:off x="3729523" y="6033910"/>
            <a:ext cx="542857" cy="38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2CC15C7-18BF-BBB1-BD01-8B9734D5FE2D}"/>
              </a:ext>
            </a:extLst>
          </p:cNvPr>
          <p:cNvSpPr/>
          <p:nvPr/>
        </p:nvSpPr>
        <p:spPr bwMode="white">
          <a:xfrm>
            <a:off x="5853333" y="6033910"/>
            <a:ext cx="314285" cy="38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63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71B4A-040B-9862-1451-518914A037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AA3E86-451F-A128-7848-7BFD2FA09FA8}"/>
              </a:ext>
            </a:extLst>
          </p:cNvPr>
          <p:cNvSpPr/>
          <p:nvPr/>
        </p:nvSpPr>
        <p:spPr bwMode="white">
          <a:xfrm>
            <a:off x="3929523" y="2002041"/>
            <a:ext cx="1076190" cy="46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34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75F87-1369-9A22-D8FA-32924B827E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9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C665B2E-7279-1776-90E7-705A7F95540B}"/>
              </a:ext>
            </a:extLst>
          </p:cNvPr>
          <p:cNvSpPr/>
          <p:nvPr/>
        </p:nvSpPr>
        <p:spPr bwMode="white">
          <a:xfrm>
            <a:off x="5231904" y="2106217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6E29F5-9629-E908-47A8-A89F1B23E81D}"/>
              </a:ext>
            </a:extLst>
          </p:cNvPr>
          <p:cNvSpPr/>
          <p:nvPr/>
        </p:nvSpPr>
        <p:spPr bwMode="white">
          <a:xfrm>
            <a:off x="7248128" y="2359447"/>
            <a:ext cx="792088" cy="78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F9DF9A1-7672-8CFE-A3DC-DE31867A0DBA}"/>
              </a:ext>
            </a:extLst>
          </p:cNvPr>
          <p:cNvSpPr/>
          <p:nvPr/>
        </p:nvSpPr>
        <p:spPr bwMode="white">
          <a:xfrm>
            <a:off x="9264352" y="2106216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14B80D0-11A4-157C-6BB4-ED9EA8586663}"/>
              </a:ext>
            </a:extLst>
          </p:cNvPr>
          <p:cNvSpPr/>
          <p:nvPr/>
        </p:nvSpPr>
        <p:spPr bwMode="white">
          <a:xfrm>
            <a:off x="5257020" y="3515931"/>
            <a:ext cx="792088" cy="113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9290748-6BF5-3307-7B8C-B6E43E2920A1}"/>
              </a:ext>
            </a:extLst>
          </p:cNvPr>
          <p:cNvSpPr/>
          <p:nvPr/>
        </p:nvSpPr>
        <p:spPr bwMode="white">
          <a:xfrm>
            <a:off x="7248999" y="3661021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C37EA6A-6984-BB7A-914E-08C504969C92}"/>
              </a:ext>
            </a:extLst>
          </p:cNvPr>
          <p:cNvSpPr/>
          <p:nvPr/>
        </p:nvSpPr>
        <p:spPr bwMode="white">
          <a:xfrm>
            <a:off x="9257384" y="3873965"/>
            <a:ext cx="792088" cy="63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97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12213-9166-EE92-4EFB-7F653EAF2B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B229421-E507-8A6E-F0EB-4E3E338F8661}"/>
              </a:ext>
            </a:extLst>
          </p:cNvPr>
          <p:cNvSpPr/>
          <p:nvPr/>
        </p:nvSpPr>
        <p:spPr bwMode="white">
          <a:xfrm>
            <a:off x="4655840" y="1052736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8E24396-677C-C675-5C46-AC25512D7796}"/>
              </a:ext>
            </a:extLst>
          </p:cNvPr>
          <p:cNvSpPr/>
          <p:nvPr/>
        </p:nvSpPr>
        <p:spPr bwMode="white">
          <a:xfrm>
            <a:off x="6777029" y="1052736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1A4A356-3C32-395F-A2C8-8AD89C36AFCD}"/>
              </a:ext>
            </a:extLst>
          </p:cNvPr>
          <p:cNvSpPr/>
          <p:nvPr/>
        </p:nvSpPr>
        <p:spPr bwMode="white">
          <a:xfrm>
            <a:off x="8987724" y="1052736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7E829A5-1CE2-96AF-F1F6-E1B7CA411993}"/>
              </a:ext>
            </a:extLst>
          </p:cNvPr>
          <p:cNvSpPr/>
          <p:nvPr/>
        </p:nvSpPr>
        <p:spPr bwMode="white">
          <a:xfrm>
            <a:off x="4655840" y="2472023"/>
            <a:ext cx="792088" cy="1245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DE76E5E-F8F5-803D-9182-703C9E307F19}"/>
              </a:ext>
            </a:extLst>
          </p:cNvPr>
          <p:cNvSpPr/>
          <p:nvPr/>
        </p:nvSpPr>
        <p:spPr bwMode="white">
          <a:xfrm>
            <a:off x="6778263" y="2577151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F34412F-5818-FE37-F0C7-EFF57BE6619C}"/>
              </a:ext>
            </a:extLst>
          </p:cNvPr>
          <p:cNvSpPr/>
          <p:nvPr/>
        </p:nvSpPr>
        <p:spPr bwMode="white">
          <a:xfrm>
            <a:off x="8753087" y="2543815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34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0AADD-DB92-00D5-97B2-3CCBF60801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C5FDAE-77F0-C500-757A-FC5F51F0CB4F}"/>
              </a:ext>
            </a:extLst>
          </p:cNvPr>
          <p:cNvSpPr/>
          <p:nvPr/>
        </p:nvSpPr>
        <p:spPr bwMode="white">
          <a:xfrm>
            <a:off x="3431704" y="2106217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2400E40-6A13-B2CF-46E9-A1B4F690D5C0}"/>
              </a:ext>
            </a:extLst>
          </p:cNvPr>
          <p:cNvSpPr/>
          <p:nvPr/>
        </p:nvSpPr>
        <p:spPr bwMode="white">
          <a:xfrm>
            <a:off x="8832304" y="2106216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1EC69FC-2C25-0EB4-1C26-7C7D93E8BA2B}"/>
              </a:ext>
            </a:extLst>
          </p:cNvPr>
          <p:cNvSpPr/>
          <p:nvPr/>
        </p:nvSpPr>
        <p:spPr bwMode="white">
          <a:xfrm>
            <a:off x="3812940" y="3582698"/>
            <a:ext cx="792088" cy="12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BC8B766-0410-B01F-1B2F-666BA1B609D7}"/>
              </a:ext>
            </a:extLst>
          </p:cNvPr>
          <p:cNvSpPr/>
          <p:nvPr/>
        </p:nvSpPr>
        <p:spPr bwMode="white">
          <a:xfrm>
            <a:off x="8544272" y="3672549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F7886AB-39C0-772B-D448-D08ABAE1D2E2}"/>
              </a:ext>
            </a:extLst>
          </p:cNvPr>
          <p:cNvSpPr/>
          <p:nvPr/>
        </p:nvSpPr>
        <p:spPr bwMode="white">
          <a:xfrm>
            <a:off x="3575720" y="5094866"/>
            <a:ext cx="1029308" cy="1214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07C8E8F-562A-B0DB-ADEF-0C6DADBBF0EB}"/>
              </a:ext>
            </a:extLst>
          </p:cNvPr>
          <p:cNvSpPr/>
          <p:nvPr/>
        </p:nvSpPr>
        <p:spPr bwMode="white">
          <a:xfrm>
            <a:off x="8825699" y="5184717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63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5F94D7-E6BF-72F2-5D48-771BF1FF7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712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85F687-2FA7-5E38-E47E-275ECE7FC73F}"/>
              </a:ext>
            </a:extLst>
          </p:cNvPr>
          <p:cNvSpPr/>
          <p:nvPr/>
        </p:nvSpPr>
        <p:spPr bwMode="white">
          <a:xfrm>
            <a:off x="8616280" y="1844824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A1F1B128-F833-87F3-6366-E33563C9D0F9}"/>
              </a:ext>
            </a:extLst>
          </p:cNvPr>
          <p:cNvSpPr/>
          <p:nvPr/>
        </p:nvSpPr>
        <p:spPr bwMode="white">
          <a:xfrm>
            <a:off x="3287688" y="2911624"/>
            <a:ext cx="468052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C27DFCD8-1C6E-95FF-D5EB-29E700575525}"/>
              </a:ext>
            </a:extLst>
          </p:cNvPr>
          <p:cNvSpPr/>
          <p:nvPr/>
        </p:nvSpPr>
        <p:spPr bwMode="white">
          <a:xfrm>
            <a:off x="8617514" y="4365104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5B7E19F1-4F94-363B-C182-71E90A6590EA}"/>
              </a:ext>
            </a:extLst>
          </p:cNvPr>
          <p:cNvSpPr/>
          <p:nvPr/>
        </p:nvSpPr>
        <p:spPr bwMode="white">
          <a:xfrm>
            <a:off x="3359696" y="5562601"/>
            <a:ext cx="4680519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24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E2863-55F6-E26C-18C7-E1866F8ABA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86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8966A9-B824-059B-09E0-ECAA41580A85}"/>
              </a:ext>
            </a:extLst>
          </p:cNvPr>
          <p:cNvSpPr/>
          <p:nvPr/>
        </p:nvSpPr>
        <p:spPr bwMode="white">
          <a:xfrm>
            <a:off x="1415480" y="3140968"/>
            <a:ext cx="6480720" cy="117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832BB38-F975-A6CB-D400-AF920B9A2E80}"/>
              </a:ext>
            </a:extLst>
          </p:cNvPr>
          <p:cNvSpPr/>
          <p:nvPr/>
        </p:nvSpPr>
        <p:spPr bwMode="white">
          <a:xfrm>
            <a:off x="1415480" y="4581128"/>
            <a:ext cx="698477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92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2024-08-07T15:19:45Z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