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23" autoAdjust="0"/>
    <p:restoredTop sz="94660"/>
  </p:normalViewPr>
  <p:slideViewPr>
    <p:cSldViewPr showGuides="1">
      <p:cViewPr>
        <p:scale>
          <a:sx n="60" d="100"/>
          <a:sy n="60" d="100"/>
        </p:scale>
        <p:origin x="81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152309-3DA4-AC64-1723-1C23D34D8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286" y="2948047"/>
            <a:ext cx="7171428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A7041-48AB-46C5-1456-C387763ABD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259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39657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AC0A24-4BC6-0BE1-94BB-D81842E2BD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C76656-20D4-4819-AE07-513888B3D04E}"/>
              </a:ext>
            </a:extLst>
          </p:cNvPr>
          <p:cNvSpPr/>
          <p:nvPr/>
        </p:nvSpPr>
        <p:spPr bwMode="white">
          <a:xfrm>
            <a:off x="1615238" y="902542"/>
            <a:ext cx="3184618" cy="1230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8524B1-3157-834A-5B05-C62CFDBF4D9F}"/>
              </a:ext>
            </a:extLst>
          </p:cNvPr>
          <p:cNvSpPr/>
          <p:nvPr/>
        </p:nvSpPr>
        <p:spPr bwMode="white">
          <a:xfrm>
            <a:off x="1615238" y="2249060"/>
            <a:ext cx="3760682" cy="4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026B48-2370-668F-F1A8-99FB43742C93}"/>
              </a:ext>
            </a:extLst>
          </p:cNvPr>
          <p:cNvSpPr/>
          <p:nvPr/>
        </p:nvSpPr>
        <p:spPr bwMode="white">
          <a:xfrm>
            <a:off x="1559496" y="2868986"/>
            <a:ext cx="5112568" cy="56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CFC9BE8-B379-3936-DA22-518294A7D334}"/>
              </a:ext>
            </a:extLst>
          </p:cNvPr>
          <p:cNvSpPr/>
          <p:nvPr/>
        </p:nvSpPr>
        <p:spPr bwMode="white">
          <a:xfrm>
            <a:off x="1415480" y="3429000"/>
            <a:ext cx="8856984" cy="56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5DF81EF-EFC0-A4C7-9916-C99A7A71DFF0}"/>
              </a:ext>
            </a:extLst>
          </p:cNvPr>
          <p:cNvSpPr/>
          <p:nvPr/>
        </p:nvSpPr>
        <p:spPr bwMode="white">
          <a:xfrm>
            <a:off x="551384" y="4269020"/>
            <a:ext cx="4032448" cy="10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A9E7D17-69EA-C004-3B1D-CFA17604881B}"/>
              </a:ext>
            </a:extLst>
          </p:cNvPr>
          <p:cNvSpPr/>
          <p:nvPr/>
        </p:nvSpPr>
        <p:spPr bwMode="white">
          <a:xfrm>
            <a:off x="551384" y="5583365"/>
            <a:ext cx="7776864" cy="1019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056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BE252-C715-7430-2A70-FD0FED32FB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0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536DA-275D-EF57-78CE-5EC73CD0BCFD}"/>
              </a:ext>
            </a:extLst>
          </p:cNvPr>
          <p:cNvSpPr/>
          <p:nvPr/>
        </p:nvSpPr>
        <p:spPr bwMode="white">
          <a:xfrm>
            <a:off x="5500952" y="3832525"/>
            <a:ext cx="304761" cy="3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CC0AD4-5F41-8689-9317-DCBE2DD556FE}"/>
              </a:ext>
            </a:extLst>
          </p:cNvPr>
          <p:cNvSpPr/>
          <p:nvPr/>
        </p:nvSpPr>
        <p:spPr bwMode="white">
          <a:xfrm>
            <a:off x="7176120" y="3429000"/>
            <a:ext cx="792087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C39784-EF07-74C2-4327-5C7334261DED}"/>
              </a:ext>
            </a:extLst>
          </p:cNvPr>
          <p:cNvSpPr/>
          <p:nvPr/>
        </p:nvSpPr>
        <p:spPr bwMode="white">
          <a:xfrm>
            <a:off x="5024761" y="5320480"/>
            <a:ext cx="304761" cy="37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7A3A11-C7BE-15AB-4178-1E34D252B5D8}"/>
              </a:ext>
            </a:extLst>
          </p:cNvPr>
          <p:cNvSpPr/>
          <p:nvPr/>
        </p:nvSpPr>
        <p:spPr bwMode="white">
          <a:xfrm>
            <a:off x="9336360" y="4869160"/>
            <a:ext cx="720080" cy="111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9550E-51E2-EDF6-8887-00D4886E66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7095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9806E9-BCA5-2B0B-4F52-E280F6957BAB}"/>
              </a:ext>
            </a:extLst>
          </p:cNvPr>
          <p:cNvSpPr/>
          <p:nvPr/>
        </p:nvSpPr>
        <p:spPr bwMode="white">
          <a:xfrm>
            <a:off x="7608168" y="692696"/>
            <a:ext cx="1080119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853BE6-D149-9DBB-9708-DD7DC0138B0F}"/>
              </a:ext>
            </a:extLst>
          </p:cNvPr>
          <p:cNvSpPr/>
          <p:nvPr/>
        </p:nvSpPr>
        <p:spPr bwMode="white">
          <a:xfrm>
            <a:off x="1559496" y="6030002"/>
            <a:ext cx="720079" cy="665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346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ABF2A-E5DB-5139-40B2-0B3AC7797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9269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4DDBAF-39D9-80C7-6F02-F677111874A0}"/>
              </a:ext>
            </a:extLst>
          </p:cNvPr>
          <p:cNvSpPr/>
          <p:nvPr/>
        </p:nvSpPr>
        <p:spPr bwMode="white">
          <a:xfrm flipV="1">
            <a:off x="3121020" y="1844824"/>
            <a:ext cx="60640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CD7986-5388-9640-C8DA-755394F1BD33}"/>
              </a:ext>
            </a:extLst>
          </p:cNvPr>
          <p:cNvSpPr/>
          <p:nvPr/>
        </p:nvSpPr>
        <p:spPr bwMode="white">
          <a:xfrm>
            <a:off x="7619864" y="1844824"/>
            <a:ext cx="491677" cy="97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48F440-A300-BF85-684F-6AA0350DBC26}"/>
              </a:ext>
            </a:extLst>
          </p:cNvPr>
          <p:cNvSpPr/>
          <p:nvPr/>
        </p:nvSpPr>
        <p:spPr bwMode="white">
          <a:xfrm>
            <a:off x="3243941" y="3466959"/>
            <a:ext cx="262227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2A8608-F5C8-E0B8-8DD4-B41C79348167}"/>
              </a:ext>
            </a:extLst>
          </p:cNvPr>
          <p:cNvSpPr/>
          <p:nvPr/>
        </p:nvSpPr>
        <p:spPr bwMode="white">
          <a:xfrm>
            <a:off x="7529724" y="3114550"/>
            <a:ext cx="409730" cy="9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853BC59-40D1-2081-60C8-09E1CB529546}"/>
              </a:ext>
            </a:extLst>
          </p:cNvPr>
          <p:cNvSpPr/>
          <p:nvPr/>
        </p:nvSpPr>
        <p:spPr bwMode="white">
          <a:xfrm>
            <a:off x="3350471" y="4400608"/>
            <a:ext cx="491676" cy="97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FBCE27-4CE5-3712-2484-45D1CC6BEFCF}"/>
              </a:ext>
            </a:extLst>
          </p:cNvPr>
          <p:cNvSpPr/>
          <p:nvPr/>
        </p:nvSpPr>
        <p:spPr bwMode="white">
          <a:xfrm>
            <a:off x="7603475" y="4745462"/>
            <a:ext cx="262226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0C24AEF-7C1E-06B5-8779-61FC666A3B8F}"/>
              </a:ext>
            </a:extLst>
          </p:cNvPr>
          <p:cNvSpPr/>
          <p:nvPr/>
        </p:nvSpPr>
        <p:spPr bwMode="white">
          <a:xfrm>
            <a:off x="3473390" y="6032161"/>
            <a:ext cx="491676" cy="31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6952BBD-631B-A91A-30B9-7F45C68B2A0B}"/>
              </a:ext>
            </a:extLst>
          </p:cNvPr>
          <p:cNvSpPr/>
          <p:nvPr/>
        </p:nvSpPr>
        <p:spPr bwMode="white">
          <a:xfrm>
            <a:off x="7636254" y="6023965"/>
            <a:ext cx="450703" cy="31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72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5" grpId="0" animBg="1"/>
      <p:bldP spid="16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8015D-6C16-47E5-8E11-B340A68CF4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5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01AEF8-2DCA-3442-AF63-E252B308B36C}"/>
              </a:ext>
            </a:extLst>
          </p:cNvPr>
          <p:cNvSpPr/>
          <p:nvPr/>
        </p:nvSpPr>
        <p:spPr bwMode="white">
          <a:xfrm>
            <a:off x="1775520" y="4437112"/>
            <a:ext cx="432047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4324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BC1FC-A449-D5D1-4EF5-084844C9AD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467590-E664-4A59-7564-E88D862E1D51}"/>
              </a:ext>
            </a:extLst>
          </p:cNvPr>
          <p:cNvSpPr/>
          <p:nvPr/>
        </p:nvSpPr>
        <p:spPr bwMode="white">
          <a:xfrm>
            <a:off x="1127448" y="3429000"/>
            <a:ext cx="5328592" cy="133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5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A513F-6A1B-DC67-71E7-6EE7CB440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5B74DF-F6A6-F4F9-789C-97AB9CFE8B0D}"/>
              </a:ext>
            </a:extLst>
          </p:cNvPr>
          <p:cNvSpPr/>
          <p:nvPr/>
        </p:nvSpPr>
        <p:spPr bwMode="white">
          <a:xfrm>
            <a:off x="3863752" y="980728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92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B1C1D-0CEC-EA5D-6DD1-D243144EB4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8040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40688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CEED6-74AB-A887-F771-E564DD134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F0EC48-3E65-FF58-54E3-4AB9E0BCDEAB}"/>
              </a:ext>
            </a:extLst>
          </p:cNvPr>
          <p:cNvSpPr/>
          <p:nvPr/>
        </p:nvSpPr>
        <p:spPr bwMode="white">
          <a:xfrm>
            <a:off x="623392" y="961353"/>
            <a:ext cx="3816424" cy="10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4BA0F0-CE1F-7A0B-7689-8209809FC048}"/>
              </a:ext>
            </a:extLst>
          </p:cNvPr>
          <p:cNvSpPr/>
          <p:nvPr/>
        </p:nvSpPr>
        <p:spPr bwMode="white">
          <a:xfrm>
            <a:off x="4655840" y="961353"/>
            <a:ext cx="4752527" cy="88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56A065-C47A-BB2E-76E8-BB955962AAF5}"/>
              </a:ext>
            </a:extLst>
          </p:cNvPr>
          <p:cNvSpPr/>
          <p:nvPr/>
        </p:nvSpPr>
        <p:spPr bwMode="white">
          <a:xfrm>
            <a:off x="681904" y="2289807"/>
            <a:ext cx="4752527" cy="4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A6A846-041D-F25B-22D2-608FDF402E78}"/>
              </a:ext>
            </a:extLst>
          </p:cNvPr>
          <p:cNvSpPr/>
          <p:nvPr/>
        </p:nvSpPr>
        <p:spPr bwMode="white">
          <a:xfrm>
            <a:off x="623392" y="3010482"/>
            <a:ext cx="1597672" cy="59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89C7EF5-CADD-98EE-B38C-4413507B41F8}"/>
              </a:ext>
            </a:extLst>
          </p:cNvPr>
          <p:cNvSpPr/>
          <p:nvPr/>
        </p:nvSpPr>
        <p:spPr bwMode="white">
          <a:xfrm>
            <a:off x="623392" y="3789040"/>
            <a:ext cx="5054056" cy="59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AE41B0-202C-EBFE-BEA4-D74DB2AA2E94}"/>
              </a:ext>
            </a:extLst>
          </p:cNvPr>
          <p:cNvSpPr/>
          <p:nvPr/>
        </p:nvSpPr>
        <p:spPr bwMode="white">
          <a:xfrm>
            <a:off x="2531604" y="2886383"/>
            <a:ext cx="1908212" cy="59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98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2" grpId="0" animBg="1"/>
      <p:bldP spid="13" grpId="0" animBg="1"/>
      <p:bldP spid="16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2024-08-07T10:23:08Z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