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6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940" autoAdjust="0"/>
    <p:restoredTop sz="94660"/>
  </p:normalViewPr>
  <p:slideViewPr>
    <p:cSldViewPr showGuides="1">
      <p:cViewPr varScale="1">
        <p:scale>
          <a:sx n="64" d="100"/>
          <a:sy n="64" d="100"/>
        </p:scale>
        <p:origin x="64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6624887-2A24-DC3D-C68D-D22075A744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1714" y="2971857"/>
            <a:ext cx="9228571" cy="91428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388C5A-76EE-D139-4C75-F43A0298BE0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269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B793EF-6456-1CBA-DA49-F1A053637C7D}"/>
              </a:ext>
            </a:extLst>
          </p:cNvPr>
          <p:cNvSpPr/>
          <p:nvPr/>
        </p:nvSpPr>
        <p:spPr bwMode="white">
          <a:xfrm>
            <a:off x="977142" y="2564905"/>
            <a:ext cx="3323810" cy="607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1CFACCD-3250-4D08-3D3C-1D7E7A47F270}"/>
              </a:ext>
            </a:extLst>
          </p:cNvPr>
          <p:cNvSpPr/>
          <p:nvPr/>
        </p:nvSpPr>
        <p:spPr bwMode="white">
          <a:xfrm>
            <a:off x="911424" y="3300812"/>
            <a:ext cx="4163706" cy="632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340D570-0806-77BD-52B2-BE967C364641}"/>
              </a:ext>
            </a:extLst>
          </p:cNvPr>
          <p:cNvSpPr/>
          <p:nvPr/>
        </p:nvSpPr>
        <p:spPr bwMode="white">
          <a:xfrm>
            <a:off x="1005714" y="4135314"/>
            <a:ext cx="3295238" cy="266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DBAE676-CA6D-64BF-6BDC-BACAA08817A8}"/>
              </a:ext>
            </a:extLst>
          </p:cNvPr>
          <p:cNvSpPr/>
          <p:nvPr/>
        </p:nvSpPr>
        <p:spPr bwMode="white">
          <a:xfrm>
            <a:off x="911424" y="4509120"/>
            <a:ext cx="5603866" cy="480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1971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93FFA3-945A-4941-B266-CFE3E606F2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759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B67A10-F6E5-87A4-1618-54F3F7CBE947}"/>
              </a:ext>
            </a:extLst>
          </p:cNvPr>
          <p:cNvSpPr/>
          <p:nvPr/>
        </p:nvSpPr>
        <p:spPr bwMode="white">
          <a:xfrm>
            <a:off x="1272380" y="1839176"/>
            <a:ext cx="3704761" cy="276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09DF02-459A-F1E3-C765-9563F1314476}"/>
              </a:ext>
            </a:extLst>
          </p:cNvPr>
          <p:cNvSpPr/>
          <p:nvPr/>
        </p:nvSpPr>
        <p:spPr bwMode="white">
          <a:xfrm>
            <a:off x="1034285" y="2316147"/>
            <a:ext cx="2028571" cy="267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A6418BD-6C44-F792-2D44-DC3F02FB2284}"/>
              </a:ext>
            </a:extLst>
          </p:cNvPr>
          <p:cNvSpPr/>
          <p:nvPr/>
        </p:nvSpPr>
        <p:spPr bwMode="white">
          <a:xfrm>
            <a:off x="1034285" y="2774039"/>
            <a:ext cx="1076190" cy="257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D71C71F-6A7A-D9A3-24A0-299F47AE9198}"/>
              </a:ext>
            </a:extLst>
          </p:cNvPr>
          <p:cNvSpPr/>
          <p:nvPr/>
        </p:nvSpPr>
        <p:spPr bwMode="white">
          <a:xfrm>
            <a:off x="996190" y="3241470"/>
            <a:ext cx="3104761" cy="276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9502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7C7311-DCD2-0AAE-C5AF-6A24A00EDBC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08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632241-C8BB-E14A-5368-9AF1673D81E5}"/>
              </a:ext>
            </a:extLst>
          </p:cNvPr>
          <p:cNvSpPr/>
          <p:nvPr/>
        </p:nvSpPr>
        <p:spPr bwMode="white">
          <a:xfrm>
            <a:off x="1158095" y="1772816"/>
            <a:ext cx="2980951" cy="773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E8827EB-BA17-6993-28B7-43546551DCD4}"/>
              </a:ext>
            </a:extLst>
          </p:cNvPr>
          <p:cNvSpPr/>
          <p:nvPr/>
        </p:nvSpPr>
        <p:spPr bwMode="white">
          <a:xfrm>
            <a:off x="911425" y="2573310"/>
            <a:ext cx="1872208" cy="639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83C1483-DB5B-A5AB-C4DE-97ECA9930189}"/>
              </a:ext>
            </a:extLst>
          </p:cNvPr>
          <p:cNvSpPr/>
          <p:nvPr/>
        </p:nvSpPr>
        <p:spPr bwMode="white">
          <a:xfrm>
            <a:off x="1055441" y="3327427"/>
            <a:ext cx="1728192" cy="38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B6F38EF-320B-F5A7-F7FC-8244BBA191E4}"/>
              </a:ext>
            </a:extLst>
          </p:cNvPr>
          <p:cNvSpPr/>
          <p:nvPr/>
        </p:nvSpPr>
        <p:spPr bwMode="white">
          <a:xfrm>
            <a:off x="1055440" y="3789040"/>
            <a:ext cx="3319816" cy="38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1772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570209-5CB1-D011-6F77-A5B3E129271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67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33D01B-3D25-F3C2-A1A2-8FE089F11102}"/>
              </a:ext>
            </a:extLst>
          </p:cNvPr>
          <p:cNvSpPr/>
          <p:nvPr/>
        </p:nvSpPr>
        <p:spPr bwMode="white">
          <a:xfrm>
            <a:off x="1110476" y="1837634"/>
            <a:ext cx="2000000" cy="219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5DCE64-B696-F62A-34D3-79C462DC0277}"/>
              </a:ext>
            </a:extLst>
          </p:cNvPr>
          <p:cNvSpPr/>
          <p:nvPr/>
        </p:nvSpPr>
        <p:spPr bwMode="white">
          <a:xfrm>
            <a:off x="1091428" y="2304352"/>
            <a:ext cx="2076190" cy="219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A3B5CC1-A491-6AB2-0B51-FD663B41BDE1}"/>
              </a:ext>
            </a:extLst>
          </p:cNvPr>
          <p:cNvSpPr/>
          <p:nvPr/>
        </p:nvSpPr>
        <p:spPr bwMode="white">
          <a:xfrm>
            <a:off x="1377142" y="2752021"/>
            <a:ext cx="2161904" cy="238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C99CBFC-40F5-DCDD-19FB-F83000C3BF0A}"/>
              </a:ext>
            </a:extLst>
          </p:cNvPr>
          <p:cNvSpPr/>
          <p:nvPr/>
        </p:nvSpPr>
        <p:spPr bwMode="white">
          <a:xfrm>
            <a:off x="1158095" y="3237789"/>
            <a:ext cx="1380952" cy="219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0C3157C-D31A-7024-8F8B-7CCA08CDE8FB}"/>
              </a:ext>
            </a:extLst>
          </p:cNvPr>
          <p:cNvSpPr/>
          <p:nvPr/>
        </p:nvSpPr>
        <p:spPr bwMode="white">
          <a:xfrm>
            <a:off x="1158095" y="3685457"/>
            <a:ext cx="1666666" cy="228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F0E0FAD-4C9F-CC94-7C11-CADD0BA7A701}"/>
              </a:ext>
            </a:extLst>
          </p:cNvPr>
          <p:cNvSpPr/>
          <p:nvPr/>
        </p:nvSpPr>
        <p:spPr bwMode="white">
          <a:xfrm>
            <a:off x="1120000" y="4077072"/>
            <a:ext cx="4759976" cy="457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1007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D4EEC3-4ACF-01CF-4AD4-26EC9FED16A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61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CFE053-AF4E-5796-370F-0BCD62AE809D}"/>
              </a:ext>
            </a:extLst>
          </p:cNvPr>
          <p:cNvSpPr/>
          <p:nvPr/>
        </p:nvSpPr>
        <p:spPr bwMode="white">
          <a:xfrm>
            <a:off x="1910476" y="3140968"/>
            <a:ext cx="1665244" cy="849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386CE7-437C-63A2-99A6-14D687012461}"/>
              </a:ext>
            </a:extLst>
          </p:cNvPr>
          <p:cNvSpPr/>
          <p:nvPr/>
        </p:nvSpPr>
        <p:spPr bwMode="white">
          <a:xfrm>
            <a:off x="7291428" y="3466154"/>
            <a:ext cx="1942856" cy="257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4088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C2DCE2-F231-E4FE-C8AB-48C8E4531F0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815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280B46-CCA0-8BC7-02DA-C1700BA79A25}"/>
              </a:ext>
            </a:extLst>
          </p:cNvPr>
          <p:cNvSpPr/>
          <p:nvPr/>
        </p:nvSpPr>
        <p:spPr bwMode="white">
          <a:xfrm>
            <a:off x="1643808" y="2762498"/>
            <a:ext cx="1859903" cy="73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6FBCB13-BC5D-960C-84B6-7F411E3BAA5D}"/>
              </a:ext>
            </a:extLst>
          </p:cNvPr>
          <p:cNvSpPr/>
          <p:nvPr/>
        </p:nvSpPr>
        <p:spPr bwMode="white">
          <a:xfrm>
            <a:off x="1424760" y="3645024"/>
            <a:ext cx="1646903" cy="714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CCDFBDB-2363-DA1E-1FAC-BECC6DD40883}"/>
              </a:ext>
            </a:extLst>
          </p:cNvPr>
          <p:cNvSpPr/>
          <p:nvPr/>
        </p:nvSpPr>
        <p:spPr bwMode="white">
          <a:xfrm>
            <a:off x="1424761" y="4447579"/>
            <a:ext cx="1209523" cy="209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E680F1C-87A2-A388-8C8E-E3F600510B89}"/>
              </a:ext>
            </a:extLst>
          </p:cNvPr>
          <p:cNvSpPr/>
          <p:nvPr/>
        </p:nvSpPr>
        <p:spPr bwMode="white">
          <a:xfrm>
            <a:off x="1386666" y="4895264"/>
            <a:ext cx="4133333" cy="266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482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396E57-111F-BB38-EDA2-BC72B1E882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28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D703BB-9FB4-F0B0-5114-C1C4866757DD}"/>
              </a:ext>
            </a:extLst>
          </p:cNvPr>
          <p:cNvSpPr/>
          <p:nvPr/>
        </p:nvSpPr>
        <p:spPr bwMode="white">
          <a:xfrm>
            <a:off x="911424" y="1953942"/>
            <a:ext cx="3534682" cy="826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CDD1784-1354-394D-7090-0ACE6C3A7108}"/>
              </a:ext>
            </a:extLst>
          </p:cNvPr>
          <p:cNvSpPr/>
          <p:nvPr/>
        </p:nvSpPr>
        <p:spPr bwMode="white">
          <a:xfrm>
            <a:off x="996190" y="2882724"/>
            <a:ext cx="3409523" cy="506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974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BE343B-9291-E15D-799A-C1EECF6158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26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5ED662-129B-C35B-B6FC-113593EDA825}"/>
              </a:ext>
            </a:extLst>
          </p:cNvPr>
          <p:cNvSpPr/>
          <p:nvPr/>
        </p:nvSpPr>
        <p:spPr bwMode="white">
          <a:xfrm>
            <a:off x="1272380" y="2305267"/>
            <a:ext cx="1933333" cy="257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1476881-8BDC-BD76-E15D-CEB6658A6917}"/>
              </a:ext>
            </a:extLst>
          </p:cNvPr>
          <p:cNvSpPr/>
          <p:nvPr/>
        </p:nvSpPr>
        <p:spPr bwMode="white">
          <a:xfrm>
            <a:off x="1034285" y="2810397"/>
            <a:ext cx="1371428" cy="209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FC2A2D2-60CD-FB9F-298B-C93BCC1D9A26}"/>
              </a:ext>
            </a:extLst>
          </p:cNvPr>
          <p:cNvSpPr/>
          <p:nvPr/>
        </p:nvSpPr>
        <p:spPr bwMode="white">
          <a:xfrm>
            <a:off x="1034285" y="3258343"/>
            <a:ext cx="1209523" cy="238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00E190C-3097-93EC-21C3-74861B4B8541}"/>
              </a:ext>
            </a:extLst>
          </p:cNvPr>
          <p:cNvSpPr/>
          <p:nvPr/>
        </p:nvSpPr>
        <p:spPr bwMode="white">
          <a:xfrm>
            <a:off x="996190" y="3725350"/>
            <a:ext cx="3857142" cy="257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7247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EB6ED2-6E8C-58FC-09C0-9277455EE8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87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5DE4CA-F770-ADEE-32FA-A0EF50CDDB6F}"/>
              </a:ext>
            </a:extLst>
          </p:cNvPr>
          <p:cNvSpPr/>
          <p:nvPr/>
        </p:nvSpPr>
        <p:spPr bwMode="white">
          <a:xfrm>
            <a:off x="1253333" y="1849120"/>
            <a:ext cx="1504761" cy="49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2BE452E-D6EF-618D-FC45-0B44D9E95F6F}"/>
              </a:ext>
            </a:extLst>
          </p:cNvPr>
          <p:cNvSpPr/>
          <p:nvPr/>
        </p:nvSpPr>
        <p:spPr bwMode="white">
          <a:xfrm>
            <a:off x="1034285" y="2612574"/>
            <a:ext cx="1504761" cy="66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B483E19-27EA-9EBF-E1F8-46CBC85A5B2B}"/>
              </a:ext>
            </a:extLst>
          </p:cNvPr>
          <p:cNvSpPr/>
          <p:nvPr/>
        </p:nvSpPr>
        <p:spPr bwMode="white">
          <a:xfrm>
            <a:off x="1034285" y="3385574"/>
            <a:ext cx="1066666" cy="248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7FCB524-5643-DE76-2DEF-DEC1A50B8A9B}"/>
              </a:ext>
            </a:extLst>
          </p:cNvPr>
          <p:cNvSpPr/>
          <p:nvPr/>
        </p:nvSpPr>
        <p:spPr bwMode="white">
          <a:xfrm>
            <a:off x="996190" y="3853190"/>
            <a:ext cx="2342857" cy="257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3940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8F48CD-2C17-46C5-64FD-6AC0D6207A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88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8528B6-1B28-F995-3B9E-E5CB727384D6}"/>
              </a:ext>
            </a:extLst>
          </p:cNvPr>
          <p:cNvSpPr/>
          <p:nvPr/>
        </p:nvSpPr>
        <p:spPr bwMode="white">
          <a:xfrm>
            <a:off x="986666" y="2191645"/>
            <a:ext cx="7342857" cy="666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3975AE9-905A-3615-B6A7-DB9CEC930836}"/>
              </a:ext>
            </a:extLst>
          </p:cNvPr>
          <p:cNvSpPr/>
          <p:nvPr/>
        </p:nvSpPr>
        <p:spPr bwMode="white">
          <a:xfrm>
            <a:off x="911424" y="2924944"/>
            <a:ext cx="2238538" cy="619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D70F473-AEDD-A95B-7CD2-7DEA7CAFF285}"/>
              </a:ext>
            </a:extLst>
          </p:cNvPr>
          <p:cNvSpPr/>
          <p:nvPr/>
        </p:nvSpPr>
        <p:spPr bwMode="white">
          <a:xfrm>
            <a:off x="1643808" y="3611533"/>
            <a:ext cx="1067815" cy="580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31D088C-B9A1-F2B5-D1C7-EB2FA0897F52}"/>
              </a:ext>
            </a:extLst>
          </p:cNvPr>
          <p:cNvSpPr/>
          <p:nvPr/>
        </p:nvSpPr>
        <p:spPr bwMode="white">
          <a:xfrm>
            <a:off x="996190" y="4221088"/>
            <a:ext cx="4883786" cy="619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1BAFDB2-E350-3BE4-E6F0-83566B8CCD2F}"/>
              </a:ext>
            </a:extLst>
          </p:cNvPr>
          <p:cNvSpPr/>
          <p:nvPr/>
        </p:nvSpPr>
        <p:spPr bwMode="white">
          <a:xfrm>
            <a:off x="911423" y="4941168"/>
            <a:ext cx="7418099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2225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F57083-472C-6C0D-A9DC-1840C10ABE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67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7C4455-8FB5-E372-38D6-B5FBF2588088}"/>
              </a:ext>
            </a:extLst>
          </p:cNvPr>
          <p:cNvSpPr/>
          <p:nvPr/>
        </p:nvSpPr>
        <p:spPr bwMode="white">
          <a:xfrm>
            <a:off x="1034285" y="2049322"/>
            <a:ext cx="2171427" cy="731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3DD2E3A-EE4F-3FC6-7672-533342D8ABC9}"/>
              </a:ext>
            </a:extLst>
          </p:cNvPr>
          <p:cNvSpPr/>
          <p:nvPr/>
        </p:nvSpPr>
        <p:spPr bwMode="white">
          <a:xfrm>
            <a:off x="839416" y="2852936"/>
            <a:ext cx="1923809" cy="761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1CEF7C4-4BB8-1A9D-0AC6-D7FFA3BF6060}"/>
              </a:ext>
            </a:extLst>
          </p:cNvPr>
          <p:cNvSpPr/>
          <p:nvPr/>
        </p:nvSpPr>
        <p:spPr bwMode="white">
          <a:xfrm>
            <a:off x="983432" y="3717032"/>
            <a:ext cx="1728940" cy="419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A4F9E96-861F-1587-7B73-C4B7438E745C}"/>
              </a:ext>
            </a:extLst>
          </p:cNvPr>
          <p:cNvSpPr/>
          <p:nvPr/>
        </p:nvSpPr>
        <p:spPr bwMode="white">
          <a:xfrm>
            <a:off x="911424" y="4149080"/>
            <a:ext cx="2664296" cy="419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7820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2E1C33-8DD3-2404-085C-BAF22BA8E71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04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CFEADC-9630-0AF0-E9F7-CB5A935DB75F}"/>
              </a:ext>
            </a:extLst>
          </p:cNvPr>
          <p:cNvSpPr/>
          <p:nvPr/>
        </p:nvSpPr>
        <p:spPr bwMode="white">
          <a:xfrm>
            <a:off x="1281904" y="1867842"/>
            <a:ext cx="1676190" cy="219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88CFD3-2A74-998E-F34B-D06EF7649A9A}"/>
              </a:ext>
            </a:extLst>
          </p:cNvPr>
          <p:cNvSpPr/>
          <p:nvPr/>
        </p:nvSpPr>
        <p:spPr bwMode="white">
          <a:xfrm>
            <a:off x="1034285" y="2344834"/>
            <a:ext cx="961904" cy="200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59208C4-3F6D-0836-C8D6-BF4FF01189D3}"/>
              </a:ext>
            </a:extLst>
          </p:cNvPr>
          <p:cNvSpPr/>
          <p:nvPr/>
        </p:nvSpPr>
        <p:spPr bwMode="white">
          <a:xfrm>
            <a:off x="1034285" y="2783667"/>
            <a:ext cx="809523" cy="257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A1ECD72-5F0B-B063-F1DB-C381E516DB44}"/>
              </a:ext>
            </a:extLst>
          </p:cNvPr>
          <p:cNvSpPr/>
          <p:nvPr/>
        </p:nvSpPr>
        <p:spPr bwMode="white">
          <a:xfrm>
            <a:off x="1005714" y="3251119"/>
            <a:ext cx="3638095" cy="267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1388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2024-08-06T12:44:18Z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