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5CCC3A-DA2A-7118-0D2A-95FE752E0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428" y="3005190"/>
            <a:ext cx="5057143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098E1-D01E-4F19-A116-B9B2357BE0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2529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990FA-4757-040B-4873-34E147B0C6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D1AA285-4533-E134-4D0C-BE3D28FA060B}"/>
              </a:ext>
            </a:extLst>
          </p:cNvPr>
          <p:cNvSpPr/>
          <p:nvPr/>
        </p:nvSpPr>
        <p:spPr bwMode="white">
          <a:xfrm>
            <a:off x="720000" y="827999"/>
            <a:ext cx="45119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F8ACD34-78D0-AEF9-7598-8302AFA3B882}"/>
              </a:ext>
            </a:extLst>
          </p:cNvPr>
          <p:cNvSpPr/>
          <p:nvPr/>
        </p:nvSpPr>
        <p:spPr bwMode="white">
          <a:xfrm>
            <a:off x="672000" y="2132856"/>
            <a:ext cx="22556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C89193A-0A78-3724-9AD2-259D80A53A25}"/>
              </a:ext>
            </a:extLst>
          </p:cNvPr>
          <p:cNvSpPr/>
          <p:nvPr/>
        </p:nvSpPr>
        <p:spPr bwMode="white">
          <a:xfrm>
            <a:off x="479376" y="3429000"/>
            <a:ext cx="2952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8508D0D-A6F8-FF1F-CAB4-94B24F614FE7}"/>
              </a:ext>
            </a:extLst>
          </p:cNvPr>
          <p:cNvSpPr/>
          <p:nvPr/>
        </p:nvSpPr>
        <p:spPr bwMode="white">
          <a:xfrm>
            <a:off x="479376" y="4221088"/>
            <a:ext cx="5184576" cy="7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54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EB76D-FBA9-CBA8-3CE7-E30F245E9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3F6F5-C474-DB40-AD9C-59A775D9C007}"/>
              </a:ext>
            </a:extLst>
          </p:cNvPr>
          <p:cNvSpPr/>
          <p:nvPr/>
        </p:nvSpPr>
        <p:spPr bwMode="white">
          <a:xfrm>
            <a:off x="4596190" y="3469801"/>
            <a:ext cx="304761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3E4689-256D-8DFE-4BAA-E4905E3CF2A8}"/>
              </a:ext>
            </a:extLst>
          </p:cNvPr>
          <p:cNvSpPr/>
          <p:nvPr/>
        </p:nvSpPr>
        <p:spPr bwMode="white">
          <a:xfrm>
            <a:off x="7662857" y="3765454"/>
            <a:ext cx="580952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AB076E-32B3-FACB-5128-5DD274517306}"/>
              </a:ext>
            </a:extLst>
          </p:cNvPr>
          <p:cNvSpPr/>
          <p:nvPr/>
        </p:nvSpPr>
        <p:spPr bwMode="white">
          <a:xfrm>
            <a:off x="9910476" y="3765454"/>
            <a:ext cx="542856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9C58C5-A6FE-B02B-1385-A9E1E145879E}"/>
              </a:ext>
            </a:extLst>
          </p:cNvPr>
          <p:cNvSpPr/>
          <p:nvPr/>
        </p:nvSpPr>
        <p:spPr bwMode="white">
          <a:xfrm>
            <a:off x="3748571" y="4938529"/>
            <a:ext cx="1361904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8D7EC-7127-11C7-9E78-23CA5F863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B5490E-7398-C306-F2D3-FD696459D6BC}"/>
              </a:ext>
            </a:extLst>
          </p:cNvPr>
          <p:cNvSpPr/>
          <p:nvPr/>
        </p:nvSpPr>
        <p:spPr bwMode="white">
          <a:xfrm>
            <a:off x="7104112" y="1844824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231530-03C5-A862-E771-AE5911E84CA2}"/>
              </a:ext>
            </a:extLst>
          </p:cNvPr>
          <p:cNvSpPr/>
          <p:nvPr/>
        </p:nvSpPr>
        <p:spPr bwMode="white">
          <a:xfrm>
            <a:off x="1631504" y="4365104"/>
            <a:ext cx="108012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5C49D6-D63E-FFFE-FBEE-20365860FBD0}"/>
              </a:ext>
            </a:extLst>
          </p:cNvPr>
          <p:cNvSpPr/>
          <p:nvPr/>
        </p:nvSpPr>
        <p:spPr bwMode="white">
          <a:xfrm>
            <a:off x="8616280" y="4869160"/>
            <a:ext cx="864096" cy="60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37DD61F-8C64-AE6B-5215-F8A1A78AE7B4}"/>
              </a:ext>
            </a:extLst>
          </p:cNvPr>
          <p:cNvSpPr/>
          <p:nvPr/>
        </p:nvSpPr>
        <p:spPr bwMode="white">
          <a:xfrm>
            <a:off x="8616280" y="4149080"/>
            <a:ext cx="864096" cy="60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82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8A519-6897-1A8C-EC98-236A6509A1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C99621-5192-60A4-FE04-B0915FEE3FB9}"/>
              </a:ext>
            </a:extLst>
          </p:cNvPr>
          <p:cNvSpPr/>
          <p:nvPr/>
        </p:nvSpPr>
        <p:spPr bwMode="white">
          <a:xfrm>
            <a:off x="4177142" y="2000986"/>
            <a:ext cx="580952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3BF8A6-35CE-BCEB-D04D-99D841334521}"/>
              </a:ext>
            </a:extLst>
          </p:cNvPr>
          <p:cNvSpPr/>
          <p:nvPr/>
        </p:nvSpPr>
        <p:spPr bwMode="white">
          <a:xfrm>
            <a:off x="8605714" y="3755700"/>
            <a:ext cx="800000" cy="371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346BE1-7EFA-36C0-12AB-426E90C2A280}"/>
              </a:ext>
            </a:extLst>
          </p:cNvPr>
          <p:cNvSpPr/>
          <p:nvPr/>
        </p:nvSpPr>
        <p:spPr bwMode="white">
          <a:xfrm>
            <a:off x="6758095" y="4556764"/>
            <a:ext cx="1019047" cy="4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4F3093-93AE-43F6-B962-96A4259E069D}"/>
              </a:ext>
            </a:extLst>
          </p:cNvPr>
          <p:cNvSpPr/>
          <p:nvPr/>
        </p:nvSpPr>
        <p:spPr bwMode="white">
          <a:xfrm>
            <a:off x="3939047" y="5434121"/>
            <a:ext cx="1047619" cy="4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2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C1DA1-9D7E-5F62-73D1-91CA5F1DD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A93339-D1E9-AE89-B8C4-A1E27411ADC2}"/>
              </a:ext>
            </a:extLst>
          </p:cNvPr>
          <p:cNvSpPr/>
          <p:nvPr/>
        </p:nvSpPr>
        <p:spPr bwMode="white">
          <a:xfrm>
            <a:off x="1343472" y="3429000"/>
            <a:ext cx="27363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DE2566C-32C7-F654-D8C5-39D42E484119}"/>
              </a:ext>
            </a:extLst>
          </p:cNvPr>
          <p:cNvSpPr/>
          <p:nvPr/>
        </p:nvSpPr>
        <p:spPr bwMode="white">
          <a:xfrm>
            <a:off x="1487488" y="4221088"/>
            <a:ext cx="15841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5895DF-92E0-3956-2777-4E6BF3BD55E0}"/>
              </a:ext>
            </a:extLst>
          </p:cNvPr>
          <p:cNvSpPr/>
          <p:nvPr/>
        </p:nvSpPr>
        <p:spPr bwMode="white">
          <a:xfrm>
            <a:off x="6744072" y="3429000"/>
            <a:ext cx="23762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01E2289-1437-E106-9581-0BDF58C164C6}"/>
              </a:ext>
            </a:extLst>
          </p:cNvPr>
          <p:cNvSpPr/>
          <p:nvPr/>
        </p:nvSpPr>
        <p:spPr bwMode="white">
          <a:xfrm>
            <a:off x="6744072" y="4170807"/>
            <a:ext cx="15841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28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84027-BE4A-860A-13DF-E43EE9F321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1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AB0674A-88C9-13FC-5645-F64232487FEA}"/>
              </a:ext>
            </a:extLst>
          </p:cNvPr>
          <p:cNvSpPr/>
          <p:nvPr/>
        </p:nvSpPr>
        <p:spPr bwMode="white">
          <a:xfrm>
            <a:off x="551384" y="2276872"/>
            <a:ext cx="208823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6EA1BC-DE64-B994-E7FC-B1E3D64CC73A}"/>
              </a:ext>
            </a:extLst>
          </p:cNvPr>
          <p:cNvSpPr/>
          <p:nvPr/>
        </p:nvSpPr>
        <p:spPr bwMode="white">
          <a:xfrm>
            <a:off x="551384" y="3212976"/>
            <a:ext cx="144016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EBC79A-99CD-9B08-8A3A-82C93B01745C}"/>
              </a:ext>
            </a:extLst>
          </p:cNvPr>
          <p:cNvSpPr/>
          <p:nvPr/>
        </p:nvSpPr>
        <p:spPr bwMode="white">
          <a:xfrm>
            <a:off x="5783664" y="2313590"/>
            <a:ext cx="2184544" cy="7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C8253E-AD05-60CC-69E0-8ABFC86339C0}"/>
              </a:ext>
            </a:extLst>
          </p:cNvPr>
          <p:cNvSpPr/>
          <p:nvPr/>
        </p:nvSpPr>
        <p:spPr bwMode="white">
          <a:xfrm>
            <a:off x="5744502" y="3356992"/>
            <a:ext cx="1440160" cy="7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25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C0C85-955A-2116-9412-9C1E66AAB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1903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A20AE8-49A2-BFBE-E04B-A40FEB2E5106}"/>
              </a:ext>
            </a:extLst>
          </p:cNvPr>
          <p:cNvSpPr/>
          <p:nvPr/>
        </p:nvSpPr>
        <p:spPr bwMode="white">
          <a:xfrm>
            <a:off x="1271464" y="3068960"/>
            <a:ext cx="48245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0B344A8-F0C9-F012-608B-37278B8D14DB}"/>
              </a:ext>
            </a:extLst>
          </p:cNvPr>
          <p:cNvSpPr/>
          <p:nvPr/>
        </p:nvSpPr>
        <p:spPr bwMode="white">
          <a:xfrm>
            <a:off x="1271464" y="4149080"/>
            <a:ext cx="468052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FA829D6-F8E8-02BC-B709-87C046B9F704}"/>
              </a:ext>
            </a:extLst>
          </p:cNvPr>
          <p:cNvSpPr/>
          <p:nvPr/>
        </p:nvSpPr>
        <p:spPr bwMode="white">
          <a:xfrm>
            <a:off x="1127448" y="5229200"/>
            <a:ext cx="5112568" cy="80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F2467B-226B-EF05-CF8E-C784F5842E2E}"/>
              </a:ext>
            </a:extLst>
          </p:cNvPr>
          <p:cNvSpPr/>
          <p:nvPr/>
        </p:nvSpPr>
        <p:spPr bwMode="white">
          <a:xfrm>
            <a:off x="1127448" y="6174017"/>
            <a:ext cx="6912767" cy="521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56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8C8E1-2906-8D4E-6850-64AFF717D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379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6F4320-1CB4-6CAB-7554-3870AE0EB8A7}"/>
              </a:ext>
            </a:extLst>
          </p:cNvPr>
          <p:cNvSpPr/>
          <p:nvPr/>
        </p:nvSpPr>
        <p:spPr bwMode="white">
          <a:xfrm>
            <a:off x="1271464" y="3221939"/>
            <a:ext cx="3816424" cy="49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2857E94-CCC9-45E9-98D4-718E2FF5D574}"/>
              </a:ext>
            </a:extLst>
          </p:cNvPr>
          <p:cNvSpPr/>
          <p:nvPr/>
        </p:nvSpPr>
        <p:spPr bwMode="white">
          <a:xfrm>
            <a:off x="1271464" y="3933056"/>
            <a:ext cx="40324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2E91146-8A98-5173-4BBB-614093606D9E}"/>
              </a:ext>
            </a:extLst>
          </p:cNvPr>
          <p:cNvSpPr/>
          <p:nvPr/>
        </p:nvSpPr>
        <p:spPr bwMode="white">
          <a:xfrm>
            <a:off x="1271464" y="5030852"/>
            <a:ext cx="403244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ABEFB9-020F-BFDC-F2EE-7FABE999A753}"/>
              </a:ext>
            </a:extLst>
          </p:cNvPr>
          <p:cNvSpPr/>
          <p:nvPr/>
        </p:nvSpPr>
        <p:spPr bwMode="white">
          <a:xfrm>
            <a:off x="1271464" y="6093296"/>
            <a:ext cx="6984776" cy="55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49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66272-C35C-DA89-268A-E53C85AEA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6735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4B6B132-F3B6-558E-C4AB-3E8550ED460A}"/>
              </a:ext>
            </a:extLst>
          </p:cNvPr>
          <p:cNvSpPr/>
          <p:nvPr/>
        </p:nvSpPr>
        <p:spPr bwMode="white">
          <a:xfrm>
            <a:off x="6312024" y="2204864"/>
            <a:ext cx="2736304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AAD856F-CC49-FD1A-F9F8-C927E930BF84}"/>
              </a:ext>
            </a:extLst>
          </p:cNvPr>
          <p:cNvSpPr/>
          <p:nvPr/>
        </p:nvSpPr>
        <p:spPr bwMode="white">
          <a:xfrm>
            <a:off x="1055440" y="2334742"/>
            <a:ext cx="3240360" cy="374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9154E9E-A4A8-22A9-FAE0-BE0DB3B2796F}"/>
              </a:ext>
            </a:extLst>
          </p:cNvPr>
          <p:cNvSpPr/>
          <p:nvPr/>
        </p:nvSpPr>
        <p:spPr bwMode="white">
          <a:xfrm>
            <a:off x="1199456" y="2888940"/>
            <a:ext cx="3960440" cy="75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A7320DC-4D9B-2E21-FEF1-164E927C02F7}"/>
              </a:ext>
            </a:extLst>
          </p:cNvPr>
          <p:cNvSpPr/>
          <p:nvPr/>
        </p:nvSpPr>
        <p:spPr bwMode="white">
          <a:xfrm>
            <a:off x="1199456" y="3861048"/>
            <a:ext cx="3756499" cy="75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D965657-D62C-8BC3-E763-555A492C8E6E}"/>
              </a:ext>
            </a:extLst>
          </p:cNvPr>
          <p:cNvSpPr/>
          <p:nvPr/>
        </p:nvSpPr>
        <p:spPr bwMode="white">
          <a:xfrm>
            <a:off x="1199457" y="4725144"/>
            <a:ext cx="3756498" cy="75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50F51F1-78FE-E92E-A6E5-EA43642D29DA}"/>
              </a:ext>
            </a:extLst>
          </p:cNvPr>
          <p:cNvSpPr/>
          <p:nvPr/>
        </p:nvSpPr>
        <p:spPr bwMode="white">
          <a:xfrm>
            <a:off x="1199456" y="5661248"/>
            <a:ext cx="423595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3A8FE06-7A6C-D471-4734-872A2833B2BB}"/>
              </a:ext>
            </a:extLst>
          </p:cNvPr>
          <p:cNvSpPr/>
          <p:nvPr/>
        </p:nvSpPr>
        <p:spPr bwMode="white">
          <a:xfrm>
            <a:off x="1055440" y="6194900"/>
            <a:ext cx="5256584" cy="47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22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