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54" autoAdjust="0"/>
    <p:restoredTop sz="94660"/>
  </p:normalViewPr>
  <p:slideViewPr>
    <p:cSldViewPr showGuides="1">
      <p:cViewPr varScale="1">
        <p:scale>
          <a:sx n="64" d="100"/>
          <a:sy n="64" d="100"/>
        </p:scale>
        <p:origin x="39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E36B83-E31E-AFD6-B57A-251C9CB0A4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72" y="2874270"/>
            <a:ext cx="12000656" cy="11094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F071A-3585-DB3B-1703-AE76321305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75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DC13C9-FC82-43A9-1FA5-0CC374C67319}"/>
              </a:ext>
            </a:extLst>
          </p:cNvPr>
          <p:cNvSpPr/>
          <p:nvPr/>
        </p:nvSpPr>
        <p:spPr bwMode="white">
          <a:xfrm>
            <a:off x="1205714" y="1085683"/>
            <a:ext cx="4400000" cy="3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2A4EA8-61F2-6B86-C1C2-4E2929221247}"/>
              </a:ext>
            </a:extLst>
          </p:cNvPr>
          <p:cNvSpPr/>
          <p:nvPr/>
        </p:nvSpPr>
        <p:spPr bwMode="white">
          <a:xfrm>
            <a:off x="672000" y="1747616"/>
            <a:ext cx="4400000" cy="601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FC9F02-4BC7-4C00-24E1-0E3B2277BAE6}"/>
              </a:ext>
            </a:extLst>
          </p:cNvPr>
          <p:cNvSpPr/>
          <p:nvPr/>
        </p:nvSpPr>
        <p:spPr bwMode="white">
          <a:xfrm>
            <a:off x="681904" y="2774951"/>
            <a:ext cx="4180952" cy="400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9EBE7B-B034-9509-4181-3CCCB3C381EB}"/>
              </a:ext>
            </a:extLst>
          </p:cNvPr>
          <p:cNvSpPr/>
          <p:nvPr/>
        </p:nvSpPr>
        <p:spPr bwMode="white">
          <a:xfrm>
            <a:off x="681904" y="3475807"/>
            <a:ext cx="9806584" cy="601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408E367-0B87-AD16-FF7F-79504AF819FD}"/>
              </a:ext>
            </a:extLst>
          </p:cNvPr>
          <p:cNvSpPr/>
          <p:nvPr/>
        </p:nvSpPr>
        <p:spPr bwMode="white">
          <a:xfrm>
            <a:off x="623392" y="4365104"/>
            <a:ext cx="5472608" cy="739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13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7A65F-B15E-A2B3-2F77-C0897AB7F0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23393C-9832-DC30-92B0-F188005D5FE8}"/>
              </a:ext>
            </a:extLst>
          </p:cNvPr>
          <p:cNvSpPr/>
          <p:nvPr/>
        </p:nvSpPr>
        <p:spPr bwMode="white">
          <a:xfrm>
            <a:off x="1253333" y="2944686"/>
            <a:ext cx="6457142" cy="343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83C2B9-1C89-B52A-1BFA-C9377C1B58E5}"/>
              </a:ext>
            </a:extLst>
          </p:cNvPr>
          <p:cNvSpPr/>
          <p:nvPr/>
        </p:nvSpPr>
        <p:spPr bwMode="white">
          <a:xfrm>
            <a:off x="1281904" y="3745595"/>
            <a:ext cx="6657142" cy="438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655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B8D8C-CC18-E3D3-A5B8-021C7FA05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6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D3D9F3-4691-359D-A55C-0A386A83C6CA}"/>
              </a:ext>
            </a:extLst>
          </p:cNvPr>
          <p:cNvSpPr/>
          <p:nvPr/>
        </p:nvSpPr>
        <p:spPr bwMode="white">
          <a:xfrm>
            <a:off x="1253333" y="2869424"/>
            <a:ext cx="5771428" cy="35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479C91-CD6F-1F23-4EFC-3AE6ECDCD677}"/>
              </a:ext>
            </a:extLst>
          </p:cNvPr>
          <p:cNvSpPr/>
          <p:nvPr/>
        </p:nvSpPr>
        <p:spPr bwMode="white">
          <a:xfrm>
            <a:off x="1127448" y="3573016"/>
            <a:ext cx="7776864" cy="900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5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403342-F44B-6E8C-A0A0-3FBA068CA4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9540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68971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D0BC1-FA4C-10B1-7767-2022C1D2A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AC78CD-F716-D201-A2D5-FE64E4389D82}"/>
              </a:ext>
            </a:extLst>
          </p:cNvPr>
          <p:cNvSpPr/>
          <p:nvPr/>
        </p:nvSpPr>
        <p:spPr bwMode="white">
          <a:xfrm>
            <a:off x="1205714" y="1028347"/>
            <a:ext cx="3457142" cy="3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029AB3-F03B-ACCF-3EB7-02DD3DA1A79B}"/>
              </a:ext>
            </a:extLst>
          </p:cNvPr>
          <p:cNvSpPr/>
          <p:nvPr/>
        </p:nvSpPr>
        <p:spPr bwMode="white">
          <a:xfrm>
            <a:off x="681904" y="1896524"/>
            <a:ext cx="2828571" cy="3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58014D-8C52-5C75-013D-0151BA3E96BE}"/>
              </a:ext>
            </a:extLst>
          </p:cNvPr>
          <p:cNvSpPr/>
          <p:nvPr/>
        </p:nvSpPr>
        <p:spPr bwMode="white">
          <a:xfrm>
            <a:off x="681904" y="2697918"/>
            <a:ext cx="2095238" cy="429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93B25C-7665-6C3E-41B1-4B2B93A2E092}"/>
              </a:ext>
            </a:extLst>
          </p:cNvPr>
          <p:cNvSpPr/>
          <p:nvPr/>
        </p:nvSpPr>
        <p:spPr bwMode="white">
          <a:xfrm>
            <a:off x="623392" y="3429000"/>
            <a:ext cx="5414096" cy="772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78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2480D-1286-2A21-7711-C159373AC9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9948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E28E16-2144-898F-B0F4-C681789D3854}"/>
              </a:ext>
            </a:extLst>
          </p:cNvPr>
          <p:cNvSpPr/>
          <p:nvPr/>
        </p:nvSpPr>
        <p:spPr bwMode="white">
          <a:xfrm>
            <a:off x="4131623" y="3481914"/>
            <a:ext cx="293472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161CF9-5D46-7A92-48C0-C4207A54E270}"/>
              </a:ext>
            </a:extLst>
          </p:cNvPr>
          <p:cNvSpPr/>
          <p:nvPr/>
        </p:nvSpPr>
        <p:spPr bwMode="white">
          <a:xfrm>
            <a:off x="5910803" y="3481914"/>
            <a:ext cx="54109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488D5C-B8F3-76E8-2E25-1BBC52AA6E75}"/>
              </a:ext>
            </a:extLst>
          </p:cNvPr>
          <p:cNvSpPr/>
          <p:nvPr/>
        </p:nvSpPr>
        <p:spPr bwMode="white">
          <a:xfrm>
            <a:off x="8845532" y="5254252"/>
            <a:ext cx="1017984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61B97C-8264-53CA-8F10-B5D920C837A4}"/>
              </a:ext>
            </a:extLst>
          </p:cNvPr>
          <p:cNvSpPr/>
          <p:nvPr/>
        </p:nvSpPr>
        <p:spPr bwMode="white">
          <a:xfrm>
            <a:off x="6442722" y="6135829"/>
            <a:ext cx="1017984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A529D6-0AD2-37B9-6856-AE7463E28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82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992CB4-83D2-362B-D29D-467CDA06CF97}"/>
              </a:ext>
            </a:extLst>
          </p:cNvPr>
          <p:cNvSpPr/>
          <p:nvPr/>
        </p:nvSpPr>
        <p:spPr bwMode="white">
          <a:xfrm>
            <a:off x="8986666" y="3917961"/>
            <a:ext cx="838096" cy="37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27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A4BB8-334D-7CDB-3C51-05DEF7095E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6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2447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7595D-F51B-E381-818C-5D4F5D56CF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197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25FD82-D495-3B53-A58C-8C764BE5D761}"/>
              </a:ext>
            </a:extLst>
          </p:cNvPr>
          <p:cNvSpPr/>
          <p:nvPr/>
        </p:nvSpPr>
        <p:spPr bwMode="white">
          <a:xfrm>
            <a:off x="4428488" y="3846363"/>
            <a:ext cx="561892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342C2D-41A3-DEA0-629D-4DD6DAA4FC7D}"/>
              </a:ext>
            </a:extLst>
          </p:cNvPr>
          <p:cNvSpPr/>
          <p:nvPr/>
        </p:nvSpPr>
        <p:spPr bwMode="white">
          <a:xfrm>
            <a:off x="5561637" y="3846363"/>
            <a:ext cx="561892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3CD818-8AAF-8D8E-E871-49BE249EE5B5}"/>
              </a:ext>
            </a:extLst>
          </p:cNvPr>
          <p:cNvSpPr/>
          <p:nvPr/>
        </p:nvSpPr>
        <p:spPr bwMode="white">
          <a:xfrm>
            <a:off x="6713516" y="3846363"/>
            <a:ext cx="477608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7EA9E7-8AB8-5E93-AF9A-CE53E67BCE0A}"/>
              </a:ext>
            </a:extLst>
          </p:cNvPr>
          <p:cNvSpPr/>
          <p:nvPr/>
        </p:nvSpPr>
        <p:spPr bwMode="white">
          <a:xfrm>
            <a:off x="7846665" y="3846363"/>
            <a:ext cx="561892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79C3AD-F6AC-157D-0161-89F5A2A4A418}"/>
              </a:ext>
            </a:extLst>
          </p:cNvPr>
          <p:cNvSpPr/>
          <p:nvPr/>
        </p:nvSpPr>
        <p:spPr bwMode="white">
          <a:xfrm>
            <a:off x="8989179" y="3846363"/>
            <a:ext cx="561892" cy="365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25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46050-DF39-99B0-5391-197F31C1E5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FD28AE-1A32-A538-71B9-22EC0CBB66E2}"/>
              </a:ext>
            </a:extLst>
          </p:cNvPr>
          <p:cNvSpPr/>
          <p:nvPr/>
        </p:nvSpPr>
        <p:spPr bwMode="white">
          <a:xfrm>
            <a:off x="1320000" y="3726325"/>
            <a:ext cx="9000000" cy="43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49746A-8D53-5E6D-7FFF-E3E34E8F1388}"/>
              </a:ext>
            </a:extLst>
          </p:cNvPr>
          <p:cNvSpPr/>
          <p:nvPr/>
        </p:nvSpPr>
        <p:spPr bwMode="white">
          <a:xfrm>
            <a:off x="1310476" y="4584383"/>
            <a:ext cx="4304761" cy="40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85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7831E-6E85-CC87-1820-D80C15F5E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E518FE-9617-B5C4-9040-468E0B7DC0D4}"/>
              </a:ext>
            </a:extLst>
          </p:cNvPr>
          <p:cNvSpPr/>
          <p:nvPr/>
        </p:nvSpPr>
        <p:spPr bwMode="white">
          <a:xfrm>
            <a:off x="1703512" y="1709317"/>
            <a:ext cx="7806963" cy="639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3462D8-33DD-EA6F-70A4-5D81C4E122EA}"/>
              </a:ext>
            </a:extLst>
          </p:cNvPr>
          <p:cNvSpPr/>
          <p:nvPr/>
        </p:nvSpPr>
        <p:spPr bwMode="white">
          <a:xfrm>
            <a:off x="1720000" y="2764383"/>
            <a:ext cx="2514285" cy="34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4C025B-FEE7-CB25-12D9-DCC83929D3C8}"/>
              </a:ext>
            </a:extLst>
          </p:cNvPr>
          <p:cNvSpPr/>
          <p:nvPr/>
        </p:nvSpPr>
        <p:spPr bwMode="white">
          <a:xfrm>
            <a:off x="1339047" y="3603800"/>
            <a:ext cx="2028571" cy="333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5AF52E-B8AD-7CEC-C48B-CF53D7D649DA}"/>
              </a:ext>
            </a:extLst>
          </p:cNvPr>
          <p:cNvSpPr/>
          <p:nvPr/>
        </p:nvSpPr>
        <p:spPr bwMode="white">
          <a:xfrm>
            <a:off x="1339047" y="4395524"/>
            <a:ext cx="2209523" cy="42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020A7D0-53C9-5AB7-62A6-7B6B53A730BF}"/>
              </a:ext>
            </a:extLst>
          </p:cNvPr>
          <p:cNvSpPr/>
          <p:nvPr/>
        </p:nvSpPr>
        <p:spPr bwMode="white">
          <a:xfrm>
            <a:off x="1127448" y="5148683"/>
            <a:ext cx="9145016" cy="734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174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E889C7-DB00-232C-EB42-FCF337304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60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285800-09E3-A4FC-5B09-185D1EE776C2}"/>
              </a:ext>
            </a:extLst>
          </p:cNvPr>
          <p:cNvSpPr/>
          <p:nvPr/>
        </p:nvSpPr>
        <p:spPr bwMode="white">
          <a:xfrm>
            <a:off x="5643809" y="4453663"/>
            <a:ext cx="828571" cy="37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22FDE9-802E-F2E0-5BC4-5E4EEC12A660}"/>
              </a:ext>
            </a:extLst>
          </p:cNvPr>
          <p:cNvSpPr/>
          <p:nvPr/>
        </p:nvSpPr>
        <p:spPr bwMode="white">
          <a:xfrm>
            <a:off x="7072379" y="4365104"/>
            <a:ext cx="54285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D1E874-7BFF-1933-1184-58657727DFB8}"/>
              </a:ext>
            </a:extLst>
          </p:cNvPr>
          <p:cNvSpPr/>
          <p:nvPr/>
        </p:nvSpPr>
        <p:spPr bwMode="white">
          <a:xfrm>
            <a:off x="8215236" y="4177698"/>
            <a:ext cx="1049116" cy="83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F71C5C-D77E-D66E-6B86-F715C8CC578A}"/>
              </a:ext>
            </a:extLst>
          </p:cNvPr>
          <p:cNvSpPr/>
          <p:nvPr/>
        </p:nvSpPr>
        <p:spPr bwMode="white">
          <a:xfrm>
            <a:off x="9624392" y="4293096"/>
            <a:ext cx="8640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517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60582-55F6-5A9A-65C5-9E1567CD86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7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00513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2024-08-08T08:26:36Z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