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5" r:id="rId4"/>
    <p:sldId id="353" r:id="rId5"/>
    <p:sldId id="352" r:id="rId6"/>
    <p:sldId id="350" r:id="rId7"/>
    <p:sldId id="349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6" r:id="rId17"/>
    <p:sldId id="334" r:id="rId18"/>
    <p:sldId id="333" r:id="rId19"/>
    <p:sldId id="332" r:id="rId20"/>
    <p:sldId id="331" r:id="rId21"/>
    <p:sldId id="330" r:id="rId22"/>
    <p:sldId id="328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08" autoAdjust="0"/>
    <p:restoredTop sz="94660"/>
  </p:normalViewPr>
  <p:slideViewPr>
    <p:cSldViewPr showGuides="1">
      <p:cViewPr>
        <p:scale>
          <a:sx n="60" d="100"/>
          <a:sy n="60" d="100"/>
        </p:scale>
        <p:origin x="720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8FE4A0-E479-D3BD-B5EB-01BCAD07F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143" y="2819476"/>
            <a:ext cx="8285714" cy="1219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86AD0-A366-7F9B-CD88-3E642774D8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CDC11E-032D-A942-C2CF-E3FBE2438A29}"/>
              </a:ext>
            </a:extLst>
          </p:cNvPr>
          <p:cNvSpPr/>
          <p:nvPr/>
        </p:nvSpPr>
        <p:spPr bwMode="white">
          <a:xfrm>
            <a:off x="6843809" y="990189"/>
            <a:ext cx="219047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460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5B8B9-B9C9-44C9-7D7D-966AE87E39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3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763364E-1871-F7BC-C7FE-F0A8F2578A4A}"/>
              </a:ext>
            </a:extLst>
          </p:cNvPr>
          <p:cNvSpPr/>
          <p:nvPr/>
        </p:nvSpPr>
        <p:spPr bwMode="white">
          <a:xfrm>
            <a:off x="983432" y="2313743"/>
            <a:ext cx="4104456" cy="61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092B919-578D-69B5-856E-4404F1FF00B6}"/>
              </a:ext>
            </a:extLst>
          </p:cNvPr>
          <p:cNvSpPr/>
          <p:nvPr/>
        </p:nvSpPr>
        <p:spPr bwMode="white">
          <a:xfrm>
            <a:off x="911424" y="3140968"/>
            <a:ext cx="1800200" cy="61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301CE14-EEBC-5A4A-A55F-6A41FC6C4264}"/>
              </a:ext>
            </a:extLst>
          </p:cNvPr>
          <p:cNvSpPr/>
          <p:nvPr/>
        </p:nvSpPr>
        <p:spPr bwMode="white">
          <a:xfrm>
            <a:off x="983432" y="4005064"/>
            <a:ext cx="1440160" cy="81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3ED819EE-4C20-1F50-3BD4-404EAE4CCC29}"/>
              </a:ext>
            </a:extLst>
          </p:cNvPr>
          <p:cNvSpPr/>
          <p:nvPr/>
        </p:nvSpPr>
        <p:spPr bwMode="white">
          <a:xfrm>
            <a:off x="5603644" y="2313743"/>
            <a:ext cx="5916356" cy="61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E0B1E22B-01F0-272A-144B-7E6BCF724B75}"/>
              </a:ext>
            </a:extLst>
          </p:cNvPr>
          <p:cNvSpPr/>
          <p:nvPr/>
        </p:nvSpPr>
        <p:spPr bwMode="white">
          <a:xfrm>
            <a:off x="5735960" y="3142040"/>
            <a:ext cx="1368152" cy="79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C7407180-CB6B-389B-EC3C-92DD0ED2BBE3}"/>
              </a:ext>
            </a:extLst>
          </p:cNvPr>
          <p:cNvSpPr/>
          <p:nvPr/>
        </p:nvSpPr>
        <p:spPr bwMode="white">
          <a:xfrm>
            <a:off x="5719854" y="4005064"/>
            <a:ext cx="1024218" cy="791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0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BDF49-B83D-B650-1999-66FCF7129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7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29691B-91C9-A1FA-ED32-5EE356BCCA1A}"/>
              </a:ext>
            </a:extLst>
          </p:cNvPr>
          <p:cNvSpPr/>
          <p:nvPr/>
        </p:nvSpPr>
        <p:spPr bwMode="white">
          <a:xfrm>
            <a:off x="1643809" y="3975583"/>
            <a:ext cx="8742857" cy="45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88C67-2CFA-17DC-244C-AD85CEB274AB}"/>
              </a:ext>
            </a:extLst>
          </p:cNvPr>
          <p:cNvSpPr/>
          <p:nvPr/>
        </p:nvSpPr>
        <p:spPr bwMode="white">
          <a:xfrm>
            <a:off x="1443809" y="4767248"/>
            <a:ext cx="1009523" cy="1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74DC14-7FCF-81A0-19C2-259077638175}"/>
              </a:ext>
            </a:extLst>
          </p:cNvPr>
          <p:cNvSpPr/>
          <p:nvPr/>
        </p:nvSpPr>
        <p:spPr bwMode="white">
          <a:xfrm>
            <a:off x="1443809" y="5253693"/>
            <a:ext cx="8942857" cy="219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30500A-5188-9453-9D82-8CD574E2F144}"/>
              </a:ext>
            </a:extLst>
          </p:cNvPr>
          <p:cNvSpPr/>
          <p:nvPr/>
        </p:nvSpPr>
        <p:spPr bwMode="white">
          <a:xfrm>
            <a:off x="1271464" y="5661248"/>
            <a:ext cx="9649072" cy="41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230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5DBD3-84CA-0582-5188-4CA7EFFC3F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08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620F06-936A-868F-F30C-95B4766C3958}"/>
              </a:ext>
            </a:extLst>
          </p:cNvPr>
          <p:cNvSpPr/>
          <p:nvPr/>
        </p:nvSpPr>
        <p:spPr bwMode="white">
          <a:xfrm>
            <a:off x="839416" y="2492896"/>
            <a:ext cx="9721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95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C2067-E888-4E36-9748-B9C316DE65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904"/>
          <a:stretch/>
        </p:blipFill>
        <p:spPr>
          <a:xfrm>
            <a:off x="720000" y="827999"/>
            <a:ext cx="10800000" cy="108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38AA185-DEA5-D8BB-19A8-69D0825518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599748"/>
            <a:ext cx="10800000" cy="2069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71735A-0F14-52A3-9808-7C9B7ABCFF05}"/>
              </a:ext>
            </a:extLst>
          </p:cNvPr>
          <p:cNvSpPr/>
          <p:nvPr/>
        </p:nvSpPr>
        <p:spPr bwMode="white">
          <a:xfrm>
            <a:off x="1703059" y="5782383"/>
            <a:ext cx="8323809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B6BC63-0A44-B81C-B9D1-589A34BCF742}"/>
              </a:ext>
            </a:extLst>
          </p:cNvPr>
          <p:cNvSpPr/>
          <p:nvPr/>
        </p:nvSpPr>
        <p:spPr bwMode="white">
          <a:xfrm>
            <a:off x="1390880" y="6264645"/>
            <a:ext cx="9565465" cy="404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68E4813-596A-90D1-7B12-E5647DF75F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5151" y="1844824"/>
            <a:ext cx="6683217" cy="268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66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CB295D-B15A-E499-CCAA-B3820D2E8E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8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4E1D4-76FF-8890-E64D-08C128EB5770}"/>
              </a:ext>
            </a:extLst>
          </p:cNvPr>
          <p:cNvSpPr/>
          <p:nvPr/>
        </p:nvSpPr>
        <p:spPr bwMode="white">
          <a:xfrm>
            <a:off x="1271464" y="1323853"/>
            <a:ext cx="8904845" cy="44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0117DA-A3B6-44A9-DA8C-02323B799CB4}"/>
              </a:ext>
            </a:extLst>
          </p:cNvPr>
          <p:cNvSpPr/>
          <p:nvPr/>
        </p:nvSpPr>
        <p:spPr bwMode="white">
          <a:xfrm>
            <a:off x="983433" y="1916832"/>
            <a:ext cx="8904844" cy="44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9F53FE8-D2C9-E4A4-E70B-F93BC1E51A2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904"/>
            <a:ext cx="10800000" cy="1520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333D47-843E-503C-761B-9A6476CA4291}"/>
              </a:ext>
            </a:extLst>
          </p:cNvPr>
          <p:cNvSpPr/>
          <p:nvPr/>
        </p:nvSpPr>
        <p:spPr bwMode="white">
          <a:xfrm>
            <a:off x="1271464" y="3077673"/>
            <a:ext cx="9433048" cy="491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0403B8-D0CE-77A6-2CA4-EC4567C2D58D}"/>
              </a:ext>
            </a:extLst>
          </p:cNvPr>
          <p:cNvSpPr/>
          <p:nvPr/>
        </p:nvSpPr>
        <p:spPr bwMode="white">
          <a:xfrm>
            <a:off x="1055440" y="3653737"/>
            <a:ext cx="9649072" cy="49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5FCFC9B-E925-1D67-3C86-7AEEACD78E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4345" y="4435535"/>
            <a:ext cx="5459081" cy="2197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45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EDC25-54B7-D489-4123-0293EF7547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50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6B954B-7F6A-F7B3-F729-84DF8CB6FEC6}"/>
              </a:ext>
            </a:extLst>
          </p:cNvPr>
          <p:cNvSpPr/>
          <p:nvPr/>
        </p:nvSpPr>
        <p:spPr bwMode="white">
          <a:xfrm>
            <a:off x="1377142" y="1459520"/>
            <a:ext cx="8285714" cy="22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852AAE-C6F6-43FE-F1CF-1885BEA5DA67}"/>
              </a:ext>
            </a:extLst>
          </p:cNvPr>
          <p:cNvSpPr/>
          <p:nvPr/>
        </p:nvSpPr>
        <p:spPr bwMode="white">
          <a:xfrm>
            <a:off x="1055440" y="1916832"/>
            <a:ext cx="9368488" cy="35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5F0E60-D2DF-706C-2843-EDA84FEA11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49445"/>
            <a:ext cx="10800000" cy="519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5E52BB0-59BA-14B9-D02D-085C523D08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1" t="29096" r="20886"/>
          <a:stretch/>
        </p:blipFill>
        <p:spPr>
          <a:xfrm>
            <a:off x="2819636" y="3240309"/>
            <a:ext cx="6552728" cy="2653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2723E1D-4217-FAB6-B294-9D55678A00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4853" y="3284984"/>
            <a:ext cx="3557511" cy="214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50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0A9CA-25CF-7A0B-8316-B37D688035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231"/>
          <a:stretch/>
        </p:blipFill>
        <p:spPr>
          <a:xfrm>
            <a:off x="720000" y="827999"/>
            <a:ext cx="10800000" cy="2601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CC82D73-3738-C8FA-B592-D441B873E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559963"/>
            <a:ext cx="9295238" cy="2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3560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D5FA6C-0D21-4274-E4A0-7B00EF56B2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95B257-7BEA-78FB-E520-DC18BC72D2D5}"/>
              </a:ext>
            </a:extLst>
          </p:cNvPr>
          <p:cNvSpPr/>
          <p:nvPr/>
        </p:nvSpPr>
        <p:spPr bwMode="white">
          <a:xfrm>
            <a:off x="2091428" y="863175"/>
            <a:ext cx="476190" cy="33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6B159E-1B74-D60C-7A4D-DF1922CB4AA7}"/>
              </a:ext>
            </a:extLst>
          </p:cNvPr>
          <p:cNvSpPr/>
          <p:nvPr/>
        </p:nvSpPr>
        <p:spPr bwMode="white">
          <a:xfrm>
            <a:off x="4062857" y="1466562"/>
            <a:ext cx="600000" cy="2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737F6C-5C9F-7D72-5A36-3D97DC1047EB}"/>
              </a:ext>
            </a:extLst>
          </p:cNvPr>
          <p:cNvSpPr/>
          <p:nvPr/>
        </p:nvSpPr>
        <p:spPr bwMode="white">
          <a:xfrm>
            <a:off x="1199456" y="2492896"/>
            <a:ext cx="8851886" cy="333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EC817B-0D34-7AA2-7E03-F7761740D4D0}"/>
              </a:ext>
            </a:extLst>
          </p:cNvPr>
          <p:cNvSpPr/>
          <p:nvPr/>
        </p:nvSpPr>
        <p:spPr bwMode="white">
          <a:xfrm>
            <a:off x="1120000" y="2996952"/>
            <a:ext cx="8931342" cy="38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ACE4D68-DA59-8C72-934D-E50EA1B7C1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9" t="52769" r="11551"/>
          <a:stretch/>
        </p:blipFill>
        <p:spPr>
          <a:xfrm>
            <a:off x="1631504" y="3837248"/>
            <a:ext cx="8640960" cy="2328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D025441B-BECE-E477-8A18-272F746DAB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7393"/>
          <a:stretch/>
        </p:blipFill>
        <p:spPr>
          <a:xfrm>
            <a:off x="1736967" y="3864255"/>
            <a:ext cx="3638953" cy="232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0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EBBE6-B6B0-87FC-B363-DB37641978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9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4D2374-6C23-310C-5237-933B4C64F0A6}"/>
              </a:ext>
            </a:extLst>
          </p:cNvPr>
          <p:cNvSpPr/>
          <p:nvPr/>
        </p:nvSpPr>
        <p:spPr bwMode="white">
          <a:xfrm>
            <a:off x="1343472" y="1300512"/>
            <a:ext cx="8760829" cy="47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DB8EF3-A646-D1D2-F53E-84AE56815167}"/>
              </a:ext>
            </a:extLst>
          </p:cNvPr>
          <p:cNvSpPr/>
          <p:nvPr/>
        </p:nvSpPr>
        <p:spPr bwMode="white">
          <a:xfrm>
            <a:off x="1055440" y="1916832"/>
            <a:ext cx="9512504" cy="47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0800F38-5DA9-6267-A231-4F55FFDDC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852936"/>
            <a:ext cx="9295238" cy="2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493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B15D5-4D03-CD7C-F2BB-917B51263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E7286E-3527-805D-F9BC-1B25B50947CF}"/>
              </a:ext>
            </a:extLst>
          </p:cNvPr>
          <p:cNvSpPr/>
          <p:nvPr/>
        </p:nvSpPr>
        <p:spPr bwMode="white">
          <a:xfrm>
            <a:off x="7062857" y="1466884"/>
            <a:ext cx="600000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419A25-C6C8-64DE-CEC0-BFC4461397FB}"/>
              </a:ext>
            </a:extLst>
          </p:cNvPr>
          <p:cNvSpPr/>
          <p:nvPr/>
        </p:nvSpPr>
        <p:spPr bwMode="white">
          <a:xfrm>
            <a:off x="6634285" y="2010413"/>
            <a:ext cx="571428" cy="276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0A3BB7-F7CD-6511-BC40-026283CD7B5D}"/>
              </a:ext>
            </a:extLst>
          </p:cNvPr>
          <p:cNvSpPr/>
          <p:nvPr/>
        </p:nvSpPr>
        <p:spPr bwMode="white">
          <a:xfrm>
            <a:off x="4662857" y="2563478"/>
            <a:ext cx="561904" cy="26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A0F35BAD-31EB-1487-B106-E999450613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06"/>
          <a:stretch/>
        </p:blipFill>
        <p:spPr>
          <a:xfrm>
            <a:off x="1128648" y="3011651"/>
            <a:ext cx="10800000" cy="3249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D2D05E0-9323-05FE-2317-4FCDEF5B5178}"/>
              </a:ext>
            </a:extLst>
          </p:cNvPr>
          <p:cNvSpPr/>
          <p:nvPr/>
        </p:nvSpPr>
        <p:spPr bwMode="white">
          <a:xfrm>
            <a:off x="3690552" y="3650923"/>
            <a:ext cx="561904" cy="276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FE002DB-1D23-5673-3E83-3D8085BA6E3F}"/>
              </a:ext>
            </a:extLst>
          </p:cNvPr>
          <p:cNvSpPr/>
          <p:nvPr/>
        </p:nvSpPr>
        <p:spPr bwMode="white">
          <a:xfrm>
            <a:off x="7614362" y="3650923"/>
            <a:ext cx="1209523" cy="2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665CEE8-DC57-37FB-7CF2-EF12A44EE3EE}"/>
              </a:ext>
            </a:extLst>
          </p:cNvPr>
          <p:cNvSpPr/>
          <p:nvPr/>
        </p:nvSpPr>
        <p:spPr bwMode="white">
          <a:xfrm>
            <a:off x="1833409" y="4204322"/>
            <a:ext cx="1733333" cy="26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82F53D5-1958-169E-67DB-F2E21AD84C9D}"/>
              </a:ext>
            </a:extLst>
          </p:cNvPr>
          <p:cNvSpPr/>
          <p:nvPr/>
        </p:nvSpPr>
        <p:spPr bwMode="white">
          <a:xfrm>
            <a:off x="6766743" y="4776805"/>
            <a:ext cx="485714" cy="2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99DB28E-6A31-8B40-BB99-C0605984B1FE}"/>
              </a:ext>
            </a:extLst>
          </p:cNvPr>
          <p:cNvSpPr/>
          <p:nvPr/>
        </p:nvSpPr>
        <p:spPr bwMode="white">
          <a:xfrm>
            <a:off x="10766743" y="4767264"/>
            <a:ext cx="419047" cy="2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E853141-6070-AB70-A2F1-E0B35C83BB56}"/>
              </a:ext>
            </a:extLst>
          </p:cNvPr>
          <p:cNvSpPr/>
          <p:nvPr/>
        </p:nvSpPr>
        <p:spPr bwMode="white">
          <a:xfrm>
            <a:off x="2823886" y="5330205"/>
            <a:ext cx="466666" cy="2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4C6D421-C6D4-39EE-1EB9-5DBD6570DAF2}"/>
              </a:ext>
            </a:extLst>
          </p:cNvPr>
          <p:cNvSpPr/>
          <p:nvPr/>
        </p:nvSpPr>
        <p:spPr bwMode="white">
          <a:xfrm>
            <a:off x="5366743" y="5330205"/>
            <a:ext cx="466666" cy="2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5E47646-3948-C81F-3A2E-69D477AD8CF3}"/>
              </a:ext>
            </a:extLst>
          </p:cNvPr>
          <p:cNvSpPr/>
          <p:nvPr/>
        </p:nvSpPr>
        <p:spPr bwMode="white">
          <a:xfrm>
            <a:off x="7890552" y="5330205"/>
            <a:ext cx="342857" cy="2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21BD18A-4D74-92B4-33FA-B48FF194F578}"/>
              </a:ext>
            </a:extLst>
          </p:cNvPr>
          <p:cNvSpPr/>
          <p:nvPr/>
        </p:nvSpPr>
        <p:spPr bwMode="white">
          <a:xfrm>
            <a:off x="3938171" y="5874063"/>
            <a:ext cx="333333" cy="2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7070779-3B87-3CCE-C6B1-ADF8CEA28B68}"/>
              </a:ext>
            </a:extLst>
          </p:cNvPr>
          <p:cNvSpPr/>
          <p:nvPr/>
        </p:nvSpPr>
        <p:spPr bwMode="white">
          <a:xfrm>
            <a:off x="9157219" y="5874063"/>
            <a:ext cx="200000" cy="2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E9BD8-3B75-396D-5988-C6C131FC2A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5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B232DF-3033-3662-A547-87201782A9A2}"/>
              </a:ext>
            </a:extLst>
          </p:cNvPr>
          <p:cNvSpPr/>
          <p:nvPr/>
        </p:nvSpPr>
        <p:spPr bwMode="white">
          <a:xfrm>
            <a:off x="1055440" y="1419318"/>
            <a:ext cx="10151053" cy="81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F2DA67-341C-89F6-A773-06CA656561DE}"/>
              </a:ext>
            </a:extLst>
          </p:cNvPr>
          <p:cNvSpPr/>
          <p:nvPr/>
        </p:nvSpPr>
        <p:spPr bwMode="white">
          <a:xfrm>
            <a:off x="1100952" y="2487504"/>
            <a:ext cx="8561904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91EE80-2D23-D066-37EB-948C3B6C20DB}"/>
              </a:ext>
            </a:extLst>
          </p:cNvPr>
          <p:cNvSpPr/>
          <p:nvPr/>
        </p:nvSpPr>
        <p:spPr bwMode="white">
          <a:xfrm>
            <a:off x="983432" y="2924944"/>
            <a:ext cx="10369152" cy="85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BAB24D1-F64C-C7B8-631E-9B97844597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136027"/>
            <a:ext cx="9295238" cy="2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90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D8C9E-7E3D-1E74-508A-0AE0D18E70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5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8A40A7C-9CCF-5163-335A-C3B572E159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2063552" y="3717032"/>
            <a:ext cx="8904392" cy="1841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42358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14F9C-11E9-B59D-5E50-D6008873AF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7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E96CA3-CCA5-ED43-4104-079799D6067C}"/>
              </a:ext>
            </a:extLst>
          </p:cNvPr>
          <p:cNvSpPr/>
          <p:nvPr/>
        </p:nvSpPr>
        <p:spPr bwMode="white">
          <a:xfrm>
            <a:off x="8112224" y="2132856"/>
            <a:ext cx="648072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76B585-3C68-AF37-D0D6-252056A71CE3}"/>
              </a:ext>
            </a:extLst>
          </p:cNvPr>
          <p:cNvSpPr/>
          <p:nvPr/>
        </p:nvSpPr>
        <p:spPr bwMode="white">
          <a:xfrm>
            <a:off x="9548571" y="2220853"/>
            <a:ext cx="323809" cy="2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CF6677B-6744-3410-088D-30A045D69E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91194"/>
            <a:ext cx="10800000" cy="3294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14A137-EA39-FC56-BE8F-FDA862780826}"/>
              </a:ext>
            </a:extLst>
          </p:cNvPr>
          <p:cNvSpPr/>
          <p:nvPr/>
        </p:nvSpPr>
        <p:spPr bwMode="white">
          <a:xfrm>
            <a:off x="1055440" y="3819246"/>
            <a:ext cx="9380952" cy="44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CBC4E0-0463-91D0-02CA-1F79E361BF08}"/>
              </a:ext>
            </a:extLst>
          </p:cNvPr>
          <p:cNvSpPr/>
          <p:nvPr/>
        </p:nvSpPr>
        <p:spPr bwMode="white">
          <a:xfrm>
            <a:off x="1055440" y="4484083"/>
            <a:ext cx="9080456" cy="42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6170DC-8BBD-75FA-FFAD-F182CEEC5A14}"/>
              </a:ext>
            </a:extLst>
          </p:cNvPr>
          <p:cNvSpPr/>
          <p:nvPr/>
        </p:nvSpPr>
        <p:spPr bwMode="white">
          <a:xfrm>
            <a:off x="1055440" y="4916131"/>
            <a:ext cx="9025420" cy="41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6AF214-7E60-5ECE-3273-BA90737A8F24}"/>
              </a:ext>
            </a:extLst>
          </p:cNvPr>
          <p:cNvSpPr/>
          <p:nvPr/>
        </p:nvSpPr>
        <p:spPr bwMode="white">
          <a:xfrm>
            <a:off x="1120000" y="5450388"/>
            <a:ext cx="9380952" cy="23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3708B6-D9F5-80D0-6F56-D0886391E7B1}"/>
              </a:ext>
            </a:extLst>
          </p:cNvPr>
          <p:cNvSpPr/>
          <p:nvPr/>
        </p:nvSpPr>
        <p:spPr bwMode="white">
          <a:xfrm>
            <a:off x="1215238" y="5946948"/>
            <a:ext cx="8447619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3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5AE1C-B012-C257-93DC-178948D9F6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5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D725BC-5316-75FF-3F9F-6A8359336BF6}"/>
              </a:ext>
            </a:extLst>
          </p:cNvPr>
          <p:cNvSpPr/>
          <p:nvPr/>
        </p:nvSpPr>
        <p:spPr bwMode="white">
          <a:xfrm>
            <a:off x="7176120" y="1484784"/>
            <a:ext cx="2160239" cy="186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F8F14F-C188-68E6-4120-278CCBEB65E9}"/>
              </a:ext>
            </a:extLst>
          </p:cNvPr>
          <p:cNvSpPr/>
          <p:nvPr/>
        </p:nvSpPr>
        <p:spPr bwMode="white">
          <a:xfrm>
            <a:off x="8424761" y="3610244"/>
            <a:ext cx="200000" cy="181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71C62B-AD13-9170-9A5A-015CA270743A}"/>
              </a:ext>
            </a:extLst>
          </p:cNvPr>
          <p:cNvSpPr/>
          <p:nvPr/>
        </p:nvSpPr>
        <p:spPr bwMode="white">
          <a:xfrm>
            <a:off x="9605714" y="3610244"/>
            <a:ext cx="180951" cy="1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C82062-3BC7-E0AA-016A-9A6A6CCEA851}"/>
              </a:ext>
            </a:extLst>
          </p:cNvPr>
          <p:cNvSpPr/>
          <p:nvPr/>
        </p:nvSpPr>
        <p:spPr bwMode="white">
          <a:xfrm>
            <a:off x="2120000" y="5268157"/>
            <a:ext cx="2028571" cy="2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EFDFAF-6392-63BD-6588-B965D0D7DE00}"/>
              </a:ext>
            </a:extLst>
          </p:cNvPr>
          <p:cNvSpPr/>
          <p:nvPr/>
        </p:nvSpPr>
        <p:spPr bwMode="white">
          <a:xfrm>
            <a:off x="5520000" y="5782682"/>
            <a:ext cx="847619" cy="20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65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DC271-FDDE-7047-1403-556DC663C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65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5A279D-9F56-F171-8E18-F73A876C2B80}"/>
              </a:ext>
            </a:extLst>
          </p:cNvPr>
          <p:cNvSpPr/>
          <p:nvPr/>
        </p:nvSpPr>
        <p:spPr bwMode="white">
          <a:xfrm>
            <a:off x="6816080" y="126876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2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8D487-C76C-6690-CBCE-1549F5E55F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72"/>
          <a:stretch/>
        </p:blipFill>
        <p:spPr>
          <a:xfrm>
            <a:off x="720000" y="835393"/>
            <a:ext cx="10800000" cy="1009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219FF55-4103-5E2A-A747-E3FC9CF14594}"/>
              </a:ext>
            </a:extLst>
          </p:cNvPr>
          <p:cNvSpPr/>
          <p:nvPr/>
        </p:nvSpPr>
        <p:spPr bwMode="white">
          <a:xfrm>
            <a:off x="8529523" y="1014726"/>
            <a:ext cx="200000" cy="2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C6E0CA2-2808-A14D-55F7-95F63E390D10}"/>
              </a:ext>
            </a:extLst>
          </p:cNvPr>
          <p:cNvSpPr/>
          <p:nvPr/>
        </p:nvSpPr>
        <p:spPr bwMode="white">
          <a:xfrm>
            <a:off x="9948571" y="1014726"/>
            <a:ext cx="190476" cy="2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1348BBD-5EFE-C338-721B-D5BCFBB1BD2E}"/>
              </a:ext>
            </a:extLst>
          </p:cNvPr>
          <p:cNvSpPr/>
          <p:nvPr/>
        </p:nvSpPr>
        <p:spPr bwMode="white">
          <a:xfrm>
            <a:off x="1434285" y="1558584"/>
            <a:ext cx="457142" cy="20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BCBDB4-79BA-A35D-3D07-7106159A3C8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840"/>
            <a:ext cx="10800000" cy="3674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6FED12A-FF65-5D86-2818-C8B079434087}"/>
              </a:ext>
            </a:extLst>
          </p:cNvPr>
          <p:cNvSpPr/>
          <p:nvPr/>
        </p:nvSpPr>
        <p:spPr bwMode="white">
          <a:xfrm>
            <a:off x="6744072" y="2060848"/>
            <a:ext cx="499736" cy="5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DF4C60B-CB4E-65DD-A6C6-46FEC5B95B4B}"/>
              </a:ext>
            </a:extLst>
          </p:cNvPr>
          <p:cNvSpPr/>
          <p:nvPr/>
        </p:nvSpPr>
        <p:spPr bwMode="white">
          <a:xfrm>
            <a:off x="5591944" y="2060848"/>
            <a:ext cx="605731" cy="54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E41995F-974F-E892-1FA9-D8A14E690632}"/>
              </a:ext>
            </a:extLst>
          </p:cNvPr>
          <p:cNvSpPr/>
          <p:nvPr/>
        </p:nvSpPr>
        <p:spPr bwMode="white">
          <a:xfrm>
            <a:off x="7786666" y="3487320"/>
            <a:ext cx="323809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4AF4BDB-0F0A-7ADD-B231-76A84227D5EB}"/>
              </a:ext>
            </a:extLst>
          </p:cNvPr>
          <p:cNvSpPr/>
          <p:nvPr/>
        </p:nvSpPr>
        <p:spPr bwMode="white">
          <a:xfrm>
            <a:off x="3815238" y="4584934"/>
            <a:ext cx="333333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8112556-BC35-DBF7-773B-B4D407154BD6}"/>
              </a:ext>
            </a:extLst>
          </p:cNvPr>
          <p:cNvSpPr/>
          <p:nvPr/>
        </p:nvSpPr>
        <p:spPr bwMode="white">
          <a:xfrm>
            <a:off x="5643809" y="5214868"/>
            <a:ext cx="304761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5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B4CF2-17B5-52F2-11AC-B020460E98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31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F8BA7-77E2-1393-F571-A032095F472C}"/>
              </a:ext>
            </a:extLst>
          </p:cNvPr>
          <p:cNvSpPr/>
          <p:nvPr/>
        </p:nvSpPr>
        <p:spPr bwMode="white">
          <a:xfrm>
            <a:off x="1271464" y="1700808"/>
            <a:ext cx="936103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5C84F2-5E2D-01EF-CF07-76C4AA6BCE98}"/>
              </a:ext>
            </a:extLst>
          </p:cNvPr>
          <p:cNvSpPr/>
          <p:nvPr/>
        </p:nvSpPr>
        <p:spPr bwMode="white">
          <a:xfrm>
            <a:off x="5087888" y="1700808"/>
            <a:ext cx="936103" cy="100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41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ECA18-E15D-25FC-CFAA-FF8DD13E23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8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49AC65-D6E3-46A3-E4C5-7C0D9969527B}"/>
              </a:ext>
            </a:extLst>
          </p:cNvPr>
          <p:cNvSpPr/>
          <p:nvPr/>
        </p:nvSpPr>
        <p:spPr bwMode="white">
          <a:xfrm>
            <a:off x="9539047" y="1523405"/>
            <a:ext cx="228572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2FC1CA-BE0A-462D-A4DC-FDB3CF9C8F6B}"/>
              </a:ext>
            </a:extLst>
          </p:cNvPr>
          <p:cNvSpPr/>
          <p:nvPr/>
        </p:nvSpPr>
        <p:spPr bwMode="white">
          <a:xfrm>
            <a:off x="2034285" y="2637960"/>
            <a:ext cx="219047" cy="2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FFEC82B-98E9-EE18-CFD2-BB8CF7689A6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55735"/>
            <a:ext cx="10800000" cy="1803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3367C2-D749-6614-25FF-19AE9A3A5B70}"/>
              </a:ext>
            </a:extLst>
          </p:cNvPr>
          <p:cNvSpPr/>
          <p:nvPr/>
        </p:nvSpPr>
        <p:spPr bwMode="white">
          <a:xfrm>
            <a:off x="2253332" y="4293096"/>
            <a:ext cx="45829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434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B1B3E-8E60-7A55-FA2D-F6ACFB6F9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9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A54E8A-C034-BC80-C2EA-58D95628D8CD}"/>
              </a:ext>
            </a:extLst>
          </p:cNvPr>
          <p:cNvSpPr/>
          <p:nvPr/>
        </p:nvSpPr>
        <p:spPr bwMode="white">
          <a:xfrm>
            <a:off x="2423592" y="1412776"/>
            <a:ext cx="28803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27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0E626-0468-EFB9-6060-BE004DF2B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21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580567-01E4-D822-5454-A3CBA3CC5044}"/>
              </a:ext>
            </a:extLst>
          </p:cNvPr>
          <p:cNvSpPr/>
          <p:nvPr/>
        </p:nvSpPr>
        <p:spPr bwMode="white">
          <a:xfrm>
            <a:off x="2320000" y="1467218"/>
            <a:ext cx="228571" cy="209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C1D5A97-2881-399E-1062-0B480BCD8D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812" b="16259"/>
          <a:stretch/>
        </p:blipFill>
        <p:spPr>
          <a:xfrm>
            <a:off x="3719736" y="2564904"/>
            <a:ext cx="3888432" cy="1978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127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6168D-DC64-0340-167D-59E4D28B73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1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5B788-A65D-970D-8254-4CA4A65F859D}"/>
              </a:ext>
            </a:extLst>
          </p:cNvPr>
          <p:cNvSpPr/>
          <p:nvPr/>
        </p:nvSpPr>
        <p:spPr bwMode="white">
          <a:xfrm>
            <a:off x="9434285" y="1009453"/>
            <a:ext cx="228572" cy="21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6196DE1-9068-1C8B-620A-FAFA461601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0" r="56295" b="16859"/>
          <a:stretch/>
        </p:blipFill>
        <p:spPr>
          <a:xfrm>
            <a:off x="4583832" y="2559411"/>
            <a:ext cx="1800200" cy="1751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061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7E1EC-E040-0FC6-B336-0B987028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23766-D728-82CC-6DFB-1D7051725036}"/>
              </a:ext>
            </a:extLst>
          </p:cNvPr>
          <p:cNvSpPr/>
          <p:nvPr/>
        </p:nvSpPr>
        <p:spPr bwMode="white">
          <a:xfrm>
            <a:off x="2351584" y="1916832"/>
            <a:ext cx="36004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20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2024-08-07T08:55:08Z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