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72" autoAdjust="0"/>
    <p:restoredTop sz="94660"/>
  </p:normalViewPr>
  <p:slideViewPr>
    <p:cSldViewPr showGuides="1">
      <p:cViewPr>
        <p:scale>
          <a:sx n="59" d="100"/>
          <a:sy n="59" d="100"/>
        </p:scale>
        <p:origin x="864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4C656CF-E583-29DB-D5E7-3ACDEACED1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1238" y="2962333"/>
            <a:ext cx="10609524" cy="933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8F34C-568C-DA70-A039-A53F8AFB93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5969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B3270-6CC5-6BF8-D60C-B2149BA401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6A6CA-6E62-4C3B-5775-C07BDCD57900}"/>
              </a:ext>
            </a:extLst>
          </p:cNvPr>
          <p:cNvSpPr/>
          <p:nvPr/>
        </p:nvSpPr>
        <p:spPr bwMode="white">
          <a:xfrm>
            <a:off x="5805714" y="828000"/>
            <a:ext cx="533333" cy="51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8D940A-F58E-50D8-5A56-FD496FAF98CC}"/>
              </a:ext>
            </a:extLst>
          </p:cNvPr>
          <p:cNvSpPr/>
          <p:nvPr/>
        </p:nvSpPr>
        <p:spPr bwMode="white">
          <a:xfrm>
            <a:off x="3453333" y="1866385"/>
            <a:ext cx="7257142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CB0BFD-C087-E44D-2457-A80E4C68CC8E}"/>
              </a:ext>
            </a:extLst>
          </p:cNvPr>
          <p:cNvSpPr/>
          <p:nvPr/>
        </p:nvSpPr>
        <p:spPr bwMode="white">
          <a:xfrm>
            <a:off x="1129523" y="2333183"/>
            <a:ext cx="3523809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AF25D1-0E06-A5DC-3049-3E26D79CC157}"/>
              </a:ext>
            </a:extLst>
          </p:cNvPr>
          <p:cNvSpPr/>
          <p:nvPr/>
        </p:nvSpPr>
        <p:spPr bwMode="white">
          <a:xfrm>
            <a:off x="6456040" y="3428999"/>
            <a:ext cx="576064" cy="46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915A5-7C4C-AB38-7261-920BDD522B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3B02BC-4BDE-170E-57FF-9C867B89E601}"/>
              </a:ext>
            </a:extLst>
          </p:cNvPr>
          <p:cNvSpPr/>
          <p:nvPr/>
        </p:nvSpPr>
        <p:spPr bwMode="white">
          <a:xfrm>
            <a:off x="8544272" y="3717032"/>
            <a:ext cx="72810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51A179-D6D8-8BDB-0FAD-76572EB6F7C7}"/>
              </a:ext>
            </a:extLst>
          </p:cNvPr>
          <p:cNvSpPr/>
          <p:nvPr/>
        </p:nvSpPr>
        <p:spPr bwMode="white">
          <a:xfrm>
            <a:off x="2207569" y="4473319"/>
            <a:ext cx="712052" cy="68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75FCBF-4194-583F-6621-74752E8D0871}"/>
              </a:ext>
            </a:extLst>
          </p:cNvPr>
          <p:cNvSpPr/>
          <p:nvPr/>
        </p:nvSpPr>
        <p:spPr bwMode="white">
          <a:xfrm>
            <a:off x="4223792" y="5157192"/>
            <a:ext cx="864096" cy="55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91BE78-5A41-0B03-F5F6-6CA130E9E684}"/>
              </a:ext>
            </a:extLst>
          </p:cNvPr>
          <p:cNvSpPr/>
          <p:nvPr/>
        </p:nvSpPr>
        <p:spPr bwMode="white">
          <a:xfrm>
            <a:off x="9272380" y="5378565"/>
            <a:ext cx="323809" cy="209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3673CD-96ED-35EC-2F3E-218ED229B540}"/>
              </a:ext>
            </a:extLst>
          </p:cNvPr>
          <p:cNvSpPr/>
          <p:nvPr/>
        </p:nvSpPr>
        <p:spPr bwMode="white">
          <a:xfrm>
            <a:off x="2481189" y="5683993"/>
            <a:ext cx="590476" cy="55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48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43404-B3AB-8B62-1141-7CABBD72F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98B4C6-0FC4-CC88-F99F-04EB1144E7B8}"/>
              </a:ext>
            </a:extLst>
          </p:cNvPr>
          <p:cNvSpPr/>
          <p:nvPr/>
        </p:nvSpPr>
        <p:spPr bwMode="white">
          <a:xfrm>
            <a:off x="1367619" y="2403255"/>
            <a:ext cx="2228571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80B9C3-A860-F290-4335-B62D82F66C7B}"/>
              </a:ext>
            </a:extLst>
          </p:cNvPr>
          <p:cNvSpPr/>
          <p:nvPr/>
        </p:nvSpPr>
        <p:spPr bwMode="white">
          <a:xfrm>
            <a:off x="1367618" y="2899698"/>
            <a:ext cx="2856173" cy="529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C52960-96B4-B0C7-3CB9-C673009D3D5A}"/>
              </a:ext>
            </a:extLst>
          </p:cNvPr>
          <p:cNvSpPr/>
          <p:nvPr/>
        </p:nvSpPr>
        <p:spPr bwMode="white">
          <a:xfrm>
            <a:off x="1396190" y="3634819"/>
            <a:ext cx="3438095" cy="26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01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3A485-1561-660B-5093-36B9957EDE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1D8D0-C486-E209-3B56-121D81565B19}"/>
              </a:ext>
            </a:extLst>
          </p:cNvPr>
          <p:cNvSpPr/>
          <p:nvPr/>
        </p:nvSpPr>
        <p:spPr bwMode="white">
          <a:xfrm>
            <a:off x="1199456" y="2583533"/>
            <a:ext cx="2663380" cy="516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0C7B3C-4244-3FE3-654B-236FDF30188A}"/>
              </a:ext>
            </a:extLst>
          </p:cNvPr>
          <p:cNvSpPr/>
          <p:nvPr/>
        </p:nvSpPr>
        <p:spPr bwMode="white">
          <a:xfrm>
            <a:off x="1034285" y="3367502"/>
            <a:ext cx="1371428" cy="21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AB1FE0-0367-FE2C-C82B-D80880CB440A}"/>
              </a:ext>
            </a:extLst>
          </p:cNvPr>
          <p:cNvSpPr/>
          <p:nvPr/>
        </p:nvSpPr>
        <p:spPr bwMode="white">
          <a:xfrm>
            <a:off x="1034285" y="3816212"/>
            <a:ext cx="1485714" cy="25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E5FB75-EE6F-3328-914E-8435EBE441CF}"/>
              </a:ext>
            </a:extLst>
          </p:cNvPr>
          <p:cNvSpPr/>
          <p:nvPr/>
        </p:nvSpPr>
        <p:spPr bwMode="white">
          <a:xfrm>
            <a:off x="996190" y="4274468"/>
            <a:ext cx="5504761" cy="26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63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B3AE5F-988E-85CD-B555-5C9E515E98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92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16A330-A409-6525-E631-0031D171A23D}"/>
              </a:ext>
            </a:extLst>
          </p:cNvPr>
          <p:cNvSpPr/>
          <p:nvPr/>
        </p:nvSpPr>
        <p:spPr bwMode="white">
          <a:xfrm>
            <a:off x="1253333" y="3719222"/>
            <a:ext cx="3323809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6F97B2-4C72-2CC8-7E82-2F0B5EAB1D27}"/>
              </a:ext>
            </a:extLst>
          </p:cNvPr>
          <p:cNvSpPr/>
          <p:nvPr/>
        </p:nvSpPr>
        <p:spPr bwMode="white">
          <a:xfrm>
            <a:off x="1034285" y="4224947"/>
            <a:ext cx="1200000" cy="209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D9FAF2-E16E-931F-962F-A95BD97733C9}"/>
              </a:ext>
            </a:extLst>
          </p:cNvPr>
          <p:cNvSpPr/>
          <p:nvPr/>
        </p:nvSpPr>
        <p:spPr bwMode="white">
          <a:xfrm>
            <a:off x="1034285" y="4682963"/>
            <a:ext cx="1619047" cy="2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41C899-8E60-B5DD-B750-93979F98C4CE}"/>
              </a:ext>
            </a:extLst>
          </p:cNvPr>
          <p:cNvSpPr/>
          <p:nvPr/>
        </p:nvSpPr>
        <p:spPr bwMode="white">
          <a:xfrm>
            <a:off x="996190" y="5131436"/>
            <a:ext cx="4542857" cy="25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78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83E2E-D7A8-DE24-0EE9-1EE76A342B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52"/>
          <a:stretch/>
        </p:blipFill>
        <p:spPr>
          <a:xfrm>
            <a:off x="720000" y="827999"/>
            <a:ext cx="10800000" cy="130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61ED77-5CDC-EB34-9E1E-873FF4CCAC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t="36948" r="11551"/>
          <a:stretch/>
        </p:blipFill>
        <p:spPr>
          <a:xfrm>
            <a:off x="7392144" y="4293096"/>
            <a:ext cx="3960440" cy="2226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A3EF174-1DDB-4705-9798-79575857D0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48" r="54222"/>
          <a:stretch/>
        </p:blipFill>
        <p:spPr>
          <a:xfrm>
            <a:off x="6312024" y="1844824"/>
            <a:ext cx="4943952" cy="2226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82AAAFA-C239-DB5D-C70E-BB6933A4BC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/>
          <a:stretch/>
        </p:blipFill>
        <p:spPr>
          <a:xfrm>
            <a:off x="1008032" y="2184692"/>
            <a:ext cx="6960176" cy="3260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1BB810-15F2-89F5-D5DE-0A65E901AAFB}"/>
              </a:ext>
            </a:extLst>
          </p:cNvPr>
          <p:cNvSpPr/>
          <p:nvPr/>
        </p:nvSpPr>
        <p:spPr bwMode="white">
          <a:xfrm>
            <a:off x="3431704" y="2645047"/>
            <a:ext cx="504055" cy="49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7E408D-50D4-EDEE-4336-328A673DB8A3}"/>
              </a:ext>
            </a:extLst>
          </p:cNvPr>
          <p:cNvSpPr/>
          <p:nvPr/>
        </p:nvSpPr>
        <p:spPr bwMode="white">
          <a:xfrm>
            <a:off x="1693746" y="3719620"/>
            <a:ext cx="3019047" cy="2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3AC99D-B692-F470-D2C0-815DF0B1A8E1}"/>
              </a:ext>
            </a:extLst>
          </p:cNvPr>
          <p:cNvSpPr/>
          <p:nvPr/>
        </p:nvSpPr>
        <p:spPr bwMode="white">
          <a:xfrm>
            <a:off x="1446127" y="4186773"/>
            <a:ext cx="1238095" cy="200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85329A-6CD4-300D-A32E-F72AAD167D40}"/>
              </a:ext>
            </a:extLst>
          </p:cNvPr>
          <p:cNvSpPr/>
          <p:nvPr/>
        </p:nvSpPr>
        <p:spPr bwMode="white">
          <a:xfrm>
            <a:off x="1446127" y="4634858"/>
            <a:ext cx="1628571" cy="2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509D81-21A3-E8B1-E127-7E88BB8B4D44}"/>
              </a:ext>
            </a:extLst>
          </p:cNvPr>
          <p:cNvSpPr/>
          <p:nvPr/>
        </p:nvSpPr>
        <p:spPr bwMode="white">
          <a:xfrm>
            <a:off x="1408032" y="5092476"/>
            <a:ext cx="4552380" cy="266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F734A1-0DAF-090C-2550-32F793FADDC0}"/>
              </a:ext>
            </a:extLst>
          </p:cNvPr>
          <p:cNvSpPr/>
          <p:nvPr/>
        </p:nvSpPr>
        <p:spPr bwMode="white">
          <a:xfrm>
            <a:off x="9696400" y="3591705"/>
            <a:ext cx="432048" cy="34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77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2024-08-06T12:58:26Z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