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10" autoAdjust="0"/>
    <p:restoredTop sz="94660"/>
  </p:normalViewPr>
  <p:slideViewPr>
    <p:cSldViewPr showGuides="1">
      <p:cViewPr>
        <p:scale>
          <a:sx n="70" d="100"/>
          <a:sy n="70" d="100"/>
        </p:scale>
        <p:origin x="324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39C7D4-39D3-D79F-547E-54E9FE407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25945"/>
            <a:ext cx="12000656" cy="11871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D5E1E-6B8E-BC28-40F4-7CE7507E75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898CF-A744-63BB-3D80-952FB4CE2CD4}"/>
              </a:ext>
            </a:extLst>
          </p:cNvPr>
          <p:cNvSpPr/>
          <p:nvPr/>
        </p:nvSpPr>
        <p:spPr bwMode="white">
          <a:xfrm>
            <a:off x="2929523" y="1580702"/>
            <a:ext cx="190476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0D612-D23D-362A-3913-D141979F9EB1}"/>
              </a:ext>
            </a:extLst>
          </p:cNvPr>
          <p:cNvSpPr/>
          <p:nvPr/>
        </p:nvSpPr>
        <p:spPr bwMode="white">
          <a:xfrm>
            <a:off x="3929523" y="1580702"/>
            <a:ext cx="304761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369AE5-4F0A-5604-7AC8-26DF25777399}"/>
              </a:ext>
            </a:extLst>
          </p:cNvPr>
          <p:cNvSpPr/>
          <p:nvPr/>
        </p:nvSpPr>
        <p:spPr bwMode="white">
          <a:xfrm>
            <a:off x="6424761" y="1580702"/>
            <a:ext cx="314285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0E0B4F-1B47-6F52-04DA-C982588DCFFF}"/>
              </a:ext>
            </a:extLst>
          </p:cNvPr>
          <p:cNvSpPr/>
          <p:nvPr/>
        </p:nvSpPr>
        <p:spPr bwMode="white">
          <a:xfrm>
            <a:off x="8929523" y="1580702"/>
            <a:ext cx="323809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935121-04D5-0537-4D26-7DBCF7D7A1B3}"/>
              </a:ext>
            </a:extLst>
          </p:cNvPr>
          <p:cNvSpPr/>
          <p:nvPr/>
        </p:nvSpPr>
        <p:spPr bwMode="white">
          <a:xfrm>
            <a:off x="2405714" y="2266711"/>
            <a:ext cx="314285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F5E360-62DE-6A30-F1EE-5DFB4D6B88EA}"/>
              </a:ext>
            </a:extLst>
          </p:cNvPr>
          <p:cNvSpPr/>
          <p:nvPr/>
        </p:nvSpPr>
        <p:spPr bwMode="white">
          <a:xfrm>
            <a:off x="5262857" y="2266711"/>
            <a:ext cx="580952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3C8B54-D5B7-C173-A26C-D3C3400A2DD8}"/>
              </a:ext>
            </a:extLst>
          </p:cNvPr>
          <p:cNvSpPr/>
          <p:nvPr/>
        </p:nvSpPr>
        <p:spPr bwMode="white">
          <a:xfrm>
            <a:off x="8520000" y="2276239"/>
            <a:ext cx="304761" cy="19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7321DB7-056B-0EB9-183B-E4BE2B2A410B}"/>
              </a:ext>
            </a:extLst>
          </p:cNvPr>
          <p:cNvSpPr/>
          <p:nvPr/>
        </p:nvSpPr>
        <p:spPr bwMode="white">
          <a:xfrm>
            <a:off x="7536160" y="2780929"/>
            <a:ext cx="5040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D26DD47-8560-725B-C5EC-175AAC6E9900}"/>
              </a:ext>
            </a:extLst>
          </p:cNvPr>
          <p:cNvSpPr/>
          <p:nvPr/>
        </p:nvSpPr>
        <p:spPr bwMode="white">
          <a:xfrm>
            <a:off x="7320000" y="4896411"/>
            <a:ext cx="314284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4C72970-E57E-3210-FE7E-C0D0DB0DDE21}"/>
              </a:ext>
            </a:extLst>
          </p:cNvPr>
          <p:cNvSpPr/>
          <p:nvPr/>
        </p:nvSpPr>
        <p:spPr bwMode="white">
          <a:xfrm>
            <a:off x="2198211" y="4191120"/>
            <a:ext cx="297390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6A1246C-CF96-DC87-74A9-49DE5288C43C}"/>
              </a:ext>
            </a:extLst>
          </p:cNvPr>
          <p:cNvSpPr/>
          <p:nvPr/>
        </p:nvSpPr>
        <p:spPr bwMode="white">
          <a:xfrm>
            <a:off x="4718490" y="4191120"/>
            <a:ext cx="297390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6A697AE-3CD8-CDD7-4AF5-60D38987AEEC}"/>
              </a:ext>
            </a:extLst>
          </p:cNvPr>
          <p:cNvSpPr/>
          <p:nvPr/>
        </p:nvSpPr>
        <p:spPr bwMode="white">
          <a:xfrm>
            <a:off x="6941379" y="4203428"/>
            <a:ext cx="234743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45D6E6E-DDE8-2067-2691-8447E0D0319C}"/>
              </a:ext>
            </a:extLst>
          </p:cNvPr>
          <p:cNvSpPr/>
          <p:nvPr/>
        </p:nvSpPr>
        <p:spPr bwMode="white">
          <a:xfrm>
            <a:off x="9552384" y="4203428"/>
            <a:ext cx="234743" cy="20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40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D190A-D07C-9CB6-D81D-5AC405D67B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AA161E-508D-B68D-66B7-6F5BEE4060E4}"/>
              </a:ext>
            </a:extLst>
          </p:cNvPr>
          <p:cNvSpPr/>
          <p:nvPr/>
        </p:nvSpPr>
        <p:spPr bwMode="white">
          <a:xfrm>
            <a:off x="7262857" y="1572508"/>
            <a:ext cx="219047" cy="1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AEC67-F57D-8572-AD18-9F4541E64EE5}"/>
              </a:ext>
            </a:extLst>
          </p:cNvPr>
          <p:cNvSpPr/>
          <p:nvPr/>
        </p:nvSpPr>
        <p:spPr bwMode="white">
          <a:xfrm>
            <a:off x="5548571" y="2813357"/>
            <a:ext cx="219047" cy="200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76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BAA54-98C8-1104-40E8-6633A2869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9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9060C1-4E97-CCC5-60F6-F6CBAEDD811B}"/>
              </a:ext>
            </a:extLst>
          </p:cNvPr>
          <p:cNvSpPr/>
          <p:nvPr/>
        </p:nvSpPr>
        <p:spPr bwMode="white">
          <a:xfrm>
            <a:off x="3558095" y="1572374"/>
            <a:ext cx="209523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C4D77-1000-2373-A25C-8A7E9FA471BB}"/>
              </a:ext>
            </a:extLst>
          </p:cNvPr>
          <p:cNvSpPr/>
          <p:nvPr/>
        </p:nvSpPr>
        <p:spPr bwMode="white">
          <a:xfrm>
            <a:off x="9386666" y="2822543"/>
            <a:ext cx="209523" cy="1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9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4E478-2DFC-3237-9AA5-CD22680E20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CC7214-7F3B-0BD9-EB91-BB318070D61E}"/>
              </a:ext>
            </a:extLst>
          </p:cNvPr>
          <p:cNvSpPr/>
          <p:nvPr/>
        </p:nvSpPr>
        <p:spPr bwMode="white">
          <a:xfrm>
            <a:off x="1127448" y="2060848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E3CD6F1-8007-D10F-D62E-493DC24C4D54}"/>
              </a:ext>
            </a:extLst>
          </p:cNvPr>
          <p:cNvSpPr/>
          <p:nvPr/>
        </p:nvSpPr>
        <p:spPr bwMode="white">
          <a:xfrm>
            <a:off x="1122491" y="2639611"/>
            <a:ext cx="869053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F0A4833-66CB-3D42-305A-9EC0CA012518}"/>
              </a:ext>
            </a:extLst>
          </p:cNvPr>
          <p:cNvSpPr/>
          <p:nvPr/>
        </p:nvSpPr>
        <p:spPr bwMode="white">
          <a:xfrm>
            <a:off x="3647728" y="2060848"/>
            <a:ext cx="2160240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B4B97EB-CC3E-CA9F-AD39-9F538EBA2B65}"/>
              </a:ext>
            </a:extLst>
          </p:cNvPr>
          <p:cNvSpPr/>
          <p:nvPr/>
        </p:nvSpPr>
        <p:spPr bwMode="white">
          <a:xfrm>
            <a:off x="3647728" y="2639611"/>
            <a:ext cx="2088232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179B9AA-E7E8-1568-8E9A-9B61CB005192}"/>
              </a:ext>
            </a:extLst>
          </p:cNvPr>
          <p:cNvSpPr/>
          <p:nvPr/>
        </p:nvSpPr>
        <p:spPr bwMode="white">
          <a:xfrm>
            <a:off x="3647728" y="3287683"/>
            <a:ext cx="1584176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C4A49AC-A859-BDFD-3FCB-E6E94FB0FF23}"/>
              </a:ext>
            </a:extLst>
          </p:cNvPr>
          <p:cNvSpPr/>
          <p:nvPr/>
        </p:nvSpPr>
        <p:spPr bwMode="white">
          <a:xfrm>
            <a:off x="3678994" y="3949867"/>
            <a:ext cx="869053" cy="53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0AEEF36-6365-6BB9-438F-888F4095F451}"/>
              </a:ext>
            </a:extLst>
          </p:cNvPr>
          <p:cNvSpPr/>
          <p:nvPr/>
        </p:nvSpPr>
        <p:spPr bwMode="white">
          <a:xfrm>
            <a:off x="6379075" y="2060848"/>
            <a:ext cx="2237205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B65C463-8DE6-C878-AC5E-5C62508FAD13}"/>
              </a:ext>
            </a:extLst>
          </p:cNvPr>
          <p:cNvSpPr/>
          <p:nvPr/>
        </p:nvSpPr>
        <p:spPr bwMode="white">
          <a:xfrm>
            <a:off x="6456042" y="2639611"/>
            <a:ext cx="1584174" cy="28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3B6CA3F-A0D8-BC0E-325D-CE2710A3852F}"/>
              </a:ext>
            </a:extLst>
          </p:cNvPr>
          <p:cNvSpPr/>
          <p:nvPr/>
        </p:nvSpPr>
        <p:spPr bwMode="white">
          <a:xfrm>
            <a:off x="6378444" y="3005357"/>
            <a:ext cx="869053" cy="423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FD26C09-AA61-5F62-B28D-6F04DA9AF196}"/>
              </a:ext>
            </a:extLst>
          </p:cNvPr>
          <p:cNvSpPr/>
          <p:nvPr/>
        </p:nvSpPr>
        <p:spPr bwMode="white">
          <a:xfrm>
            <a:off x="9048329" y="2063547"/>
            <a:ext cx="2358388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1FB32B8-DBAB-0F8A-B681-A975BDD728CD}"/>
              </a:ext>
            </a:extLst>
          </p:cNvPr>
          <p:cNvSpPr/>
          <p:nvPr/>
        </p:nvSpPr>
        <p:spPr bwMode="white">
          <a:xfrm>
            <a:off x="9048329" y="2657058"/>
            <a:ext cx="1728191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F69C666-09CF-38D7-9685-186654F4FD03}"/>
              </a:ext>
            </a:extLst>
          </p:cNvPr>
          <p:cNvSpPr/>
          <p:nvPr/>
        </p:nvSpPr>
        <p:spPr bwMode="white">
          <a:xfrm>
            <a:off x="9048330" y="3284984"/>
            <a:ext cx="1584176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3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95F59-3D18-E98C-2DF8-BE7F760D93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B06477B-EF38-1674-C8A4-AB278E7D2B5B}"/>
              </a:ext>
            </a:extLst>
          </p:cNvPr>
          <p:cNvSpPr/>
          <p:nvPr/>
        </p:nvSpPr>
        <p:spPr bwMode="white">
          <a:xfrm>
            <a:off x="1127448" y="2999651"/>
            <a:ext cx="2952328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927AF5-9045-A1B2-EEC2-929667039B3C}"/>
              </a:ext>
            </a:extLst>
          </p:cNvPr>
          <p:cNvSpPr/>
          <p:nvPr/>
        </p:nvSpPr>
        <p:spPr bwMode="white">
          <a:xfrm>
            <a:off x="1271464" y="3573016"/>
            <a:ext cx="2952328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A04FB0-F05B-C821-D567-B104AB5A3358}"/>
              </a:ext>
            </a:extLst>
          </p:cNvPr>
          <p:cNvSpPr/>
          <p:nvPr/>
        </p:nvSpPr>
        <p:spPr bwMode="white">
          <a:xfrm>
            <a:off x="1117068" y="4240169"/>
            <a:ext cx="2314636" cy="34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90A5A13-CE72-88A7-0917-1A1A61D43C38}"/>
              </a:ext>
            </a:extLst>
          </p:cNvPr>
          <p:cNvSpPr/>
          <p:nvPr/>
        </p:nvSpPr>
        <p:spPr bwMode="white">
          <a:xfrm>
            <a:off x="1127448" y="4653136"/>
            <a:ext cx="5328592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15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50E985-BBB8-9071-9D27-79635F492E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07606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5AE0E-CD49-6E61-D3D2-8E7CCE18C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AEE6DF-207B-F76F-E408-88B265DC1670}"/>
              </a:ext>
            </a:extLst>
          </p:cNvPr>
          <p:cNvSpPr/>
          <p:nvPr/>
        </p:nvSpPr>
        <p:spPr bwMode="white">
          <a:xfrm>
            <a:off x="911424" y="1268760"/>
            <a:ext cx="2448272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A45264-05B6-B6B8-90CB-9DD102BA8391}"/>
              </a:ext>
            </a:extLst>
          </p:cNvPr>
          <p:cNvSpPr/>
          <p:nvPr/>
        </p:nvSpPr>
        <p:spPr bwMode="white">
          <a:xfrm>
            <a:off x="911424" y="1916832"/>
            <a:ext cx="4109413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3C20CA5-3552-8800-F5D5-06E223337A0F}"/>
              </a:ext>
            </a:extLst>
          </p:cNvPr>
          <p:cNvSpPr/>
          <p:nvPr/>
        </p:nvSpPr>
        <p:spPr bwMode="white">
          <a:xfrm>
            <a:off x="911425" y="3215675"/>
            <a:ext cx="2952328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0B69F7-9B95-05AF-1784-4554908A823A}"/>
              </a:ext>
            </a:extLst>
          </p:cNvPr>
          <p:cNvSpPr/>
          <p:nvPr/>
        </p:nvSpPr>
        <p:spPr bwMode="white">
          <a:xfrm>
            <a:off x="839416" y="3789040"/>
            <a:ext cx="4320480" cy="501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91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3BA5BD-BC25-8923-4AE8-C86341B9D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618AC-69F2-DAEA-6E60-1F77755524AB}"/>
              </a:ext>
            </a:extLst>
          </p:cNvPr>
          <p:cNvSpPr/>
          <p:nvPr/>
        </p:nvSpPr>
        <p:spPr bwMode="white">
          <a:xfrm>
            <a:off x="6786666" y="952137"/>
            <a:ext cx="4200000" cy="24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E9CAB2-8263-D740-5C9F-7CF850F27698}"/>
              </a:ext>
            </a:extLst>
          </p:cNvPr>
          <p:cNvSpPr/>
          <p:nvPr/>
        </p:nvSpPr>
        <p:spPr bwMode="white">
          <a:xfrm>
            <a:off x="1024761" y="1410495"/>
            <a:ext cx="476190" cy="47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B53113-39C5-EA48-7327-7C67C941232B}"/>
              </a:ext>
            </a:extLst>
          </p:cNvPr>
          <p:cNvSpPr/>
          <p:nvPr/>
        </p:nvSpPr>
        <p:spPr bwMode="white">
          <a:xfrm>
            <a:off x="1186666" y="2126680"/>
            <a:ext cx="1276190" cy="42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55B6AF-EFF7-7641-D316-786887F10C1C}"/>
              </a:ext>
            </a:extLst>
          </p:cNvPr>
          <p:cNvSpPr/>
          <p:nvPr/>
        </p:nvSpPr>
        <p:spPr bwMode="white">
          <a:xfrm>
            <a:off x="1005714" y="2776021"/>
            <a:ext cx="1457142" cy="47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A0093C-C4E0-51D5-96D6-7A087C9D596B}"/>
              </a:ext>
            </a:extLst>
          </p:cNvPr>
          <p:cNvSpPr/>
          <p:nvPr/>
        </p:nvSpPr>
        <p:spPr bwMode="white">
          <a:xfrm>
            <a:off x="1005714" y="3415813"/>
            <a:ext cx="895238" cy="1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39C2B13-2960-5A22-7C80-6FEA76244771}"/>
              </a:ext>
            </a:extLst>
          </p:cNvPr>
          <p:cNvSpPr/>
          <p:nvPr/>
        </p:nvSpPr>
        <p:spPr bwMode="white">
          <a:xfrm>
            <a:off x="977142" y="3797778"/>
            <a:ext cx="2390476" cy="2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66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2024-08-07T13:27:40Z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