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6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588F65-EB36-4153-ADD3-2EED698DF1E1}" type="datetimeFigureOut">
              <a:rPr lang="zh-CN" altLang="en-US" smtClean="0"/>
              <a:t>2024-08-08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23BDC-458C-411B-8FAC-7CD955257C7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781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823BDC-458C-411B-8FAC-7CD955257C7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236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EEB945B-9991-3B90-DC0B-7E52FFA72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018016"/>
            <a:ext cx="11928648" cy="27610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DCE407-DB1C-5F0C-10C1-3CCED406B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28494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B705D8-A5AC-23FD-02DC-E147B4E98BD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991F1A-9DC2-D37C-CCA1-D4A609EA5E0C}"/>
              </a:ext>
            </a:extLst>
          </p:cNvPr>
          <p:cNvSpPr/>
          <p:nvPr/>
        </p:nvSpPr>
        <p:spPr bwMode="white">
          <a:xfrm>
            <a:off x="911424" y="932396"/>
            <a:ext cx="3672408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37C9742-BE0D-C7A4-1196-31D7AB871B00}"/>
              </a:ext>
            </a:extLst>
          </p:cNvPr>
          <p:cNvSpPr/>
          <p:nvPr/>
        </p:nvSpPr>
        <p:spPr bwMode="white">
          <a:xfrm>
            <a:off x="672001" y="2156532"/>
            <a:ext cx="2183640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29A5B42-0233-F7FD-98B3-58716071AF32}"/>
              </a:ext>
            </a:extLst>
          </p:cNvPr>
          <p:cNvSpPr/>
          <p:nvPr/>
        </p:nvSpPr>
        <p:spPr bwMode="white">
          <a:xfrm>
            <a:off x="672000" y="3332827"/>
            <a:ext cx="2615688" cy="45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B4444EC-05F5-3EB6-AC09-3A5AC1D98FD8}"/>
              </a:ext>
            </a:extLst>
          </p:cNvPr>
          <p:cNvSpPr/>
          <p:nvPr/>
        </p:nvSpPr>
        <p:spPr bwMode="white">
          <a:xfrm>
            <a:off x="551384" y="3933056"/>
            <a:ext cx="5334291" cy="706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95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3ADEF-F622-CC6A-43F3-3678F89A4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92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F29A1B-740E-61C3-ED03-7E1451F3DBB6}"/>
              </a:ext>
            </a:extLst>
          </p:cNvPr>
          <p:cNvSpPr/>
          <p:nvPr/>
        </p:nvSpPr>
        <p:spPr bwMode="white">
          <a:xfrm>
            <a:off x="6729146" y="3212976"/>
            <a:ext cx="807014" cy="1368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5B7196-F8B0-F3DD-4A6E-B6B4A0DC28A3}"/>
              </a:ext>
            </a:extLst>
          </p:cNvPr>
          <p:cNvSpPr/>
          <p:nvPr/>
        </p:nvSpPr>
        <p:spPr bwMode="white">
          <a:xfrm>
            <a:off x="5262857" y="3743371"/>
            <a:ext cx="200000" cy="37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54F98-5502-6BEB-0040-3BBEC722B3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14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76DA2F-C659-7F81-57B2-C18B61D04BD6}"/>
              </a:ext>
            </a:extLst>
          </p:cNvPr>
          <p:cNvSpPr/>
          <p:nvPr/>
        </p:nvSpPr>
        <p:spPr bwMode="white">
          <a:xfrm>
            <a:off x="4634285" y="1237888"/>
            <a:ext cx="561904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D63F34-5E6F-FC17-218C-F34BDD0AB671}"/>
              </a:ext>
            </a:extLst>
          </p:cNvPr>
          <p:cNvSpPr/>
          <p:nvPr/>
        </p:nvSpPr>
        <p:spPr bwMode="white">
          <a:xfrm>
            <a:off x="7129523" y="1237888"/>
            <a:ext cx="590476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32AF0F-AA1F-AB73-5200-CC75C73CB1B3}"/>
              </a:ext>
            </a:extLst>
          </p:cNvPr>
          <p:cNvSpPr/>
          <p:nvPr/>
        </p:nvSpPr>
        <p:spPr bwMode="white">
          <a:xfrm>
            <a:off x="1796190" y="3535178"/>
            <a:ext cx="561904" cy="371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1CF2D7-E347-5AA7-C14C-08A6648B4A3B}"/>
              </a:ext>
            </a:extLst>
          </p:cNvPr>
          <p:cNvSpPr/>
          <p:nvPr/>
        </p:nvSpPr>
        <p:spPr bwMode="white">
          <a:xfrm>
            <a:off x="8328248" y="3068960"/>
            <a:ext cx="136815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20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3A1F3-18F5-1FA8-8512-EFD20577A0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4796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4D775-6CD9-87B1-124B-CD661162026B}"/>
              </a:ext>
            </a:extLst>
          </p:cNvPr>
          <p:cNvSpPr/>
          <p:nvPr/>
        </p:nvSpPr>
        <p:spPr bwMode="white">
          <a:xfrm>
            <a:off x="2609235" y="2225939"/>
            <a:ext cx="468129" cy="3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7F9BE2-F9BA-B42D-BDC8-50D25DCE122E}"/>
              </a:ext>
            </a:extLst>
          </p:cNvPr>
          <p:cNvSpPr/>
          <p:nvPr/>
        </p:nvSpPr>
        <p:spPr bwMode="white">
          <a:xfrm>
            <a:off x="6880913" y="2217568"/>
            <a:ext cx="459769" cy="33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089C50-7A94-F772-DA05-0EEDB9A564D4}"/>
              </a:ext>
            </a:extLst>
          </p:cNvPr>
          <p:cNvSpPr/>
          <p:nvPr/>
        </p:nvSpPr>
        <p:spPr bwMode="white">
          <a:xfrm>
            <a:off x="2609235" y="3489944"/>
            <a:ext cx="459769" cy="33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7AA599-EE84-5632-5C72-F1BDEB40410B}"/>
              </a:ext>
            </a:extLst>
          </p:cNvPr>
          <p:cNvSpPr/>
          <p:nvPr/>
        </p:nvSpPr>
        <p:spPr bwMode="white">
          <a:xfrm>
            <a:off x="6872553" y="3498315"/>
            <a:ext cx="468129" cy="326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2C5DB5-0511-15CA-805A-F25370B85734}"/>
              </a:ext>
            </a:extLst>
          </p:cNvPr>
          <p:cNvSpPr/>
          <p:nvPr/>
        </p:nvSpPr>
        <p:spPr bwMode="white">
          <a:xfrm>
            <a:off x="2351584" y="5783571"/>
            <a:ext cx="725779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17DD06-8CC6-3E87-6789-8DD5DF4A05C1}"/>
              </a:ext>
            </a:extLst>
          </p:cNvPr>
          <p:cNvSpPr/>
          <p:nvPr/>
        </p:nvSpPr>
        <p:spPr bwMode="white">
          <a:xfrm>
            <a:off x="7674477" y="5783571"/>
            <a:ext cx="725779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16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E42A5-E37F-9692-49DA-39CB1F03F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54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C0F835-FB8B-C6F6-078F-1E0E2B23CE38}"/>
              </a:ext>
            </a:extLst>
          </p:cNvPr>
          <p:cNvSpPr/>
          <p:nvPr/>
        </p:nvSpPr>
        <p:spPr bwMode="white">
          <a:xfrm>
            <a:off x="1487488" y="3429000"/>
            <a:ext cx="3174051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CB612A4-CC0D-9D89-CAFB-714B1725CCD7}"/>
              </a:ext>
            </a:extLst>
          </p:cNvPr>
          <p:cNvSpPr/>
          <p:nvPr/>
        </p:nvSpPr>
        <p:spPr bwMode="white">
          <a:xfrm>
            <a:off x="1487488" y="4653136"/>
            <a:ext cx="1440160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4E8DA8B-ABC5-CED7-4EB6-744EDB689201}"/>
              </a:ext>
            </a:extLst>
          </p:cNvPr>
          <p:cNvSpPr/>
          <p:nvPr/>
        </p:nvSpPr>
        <p:spPr bwMode="white">
          <a:xfrm>
            <a:off x="5429027" y="3463051"/>
            <a:ext cx="6042973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901F504-0312-A18B-31C4-1B975FB56765}"/>
              </a:ext>
            </a:extLst>
          </p:cNvPr>
          <p:cNvSpPr/>
          <p:nvPr/>
        </p:nvSpPr>
        <p:spPr bwMode="white">
          <a:xfrm>
            <a:off x="5464402" y="4880998"/>
            <a:ext cx="3223886" cy="70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65B7779-D25A-712A-6D0C-7B5B8EF83777}"/>
              </a:ext>
            </a:extLst>
          </p:cNvPr>
          <p:cNvSpPr/>
          <p:nvPr/>
        </p:nvSpPr>
        <p:spPr bwMode="white">
          <a:xfrm>
            <a:off x="5429028" y="5828940"/>
            <a:ext cx="1794796" cy="696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84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E2BA2-67F5-958C-ADDD-794D789C75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5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FC95A05-DF36-2DA4-2A91-48A978322919}"/>
              </a:ext>
            </a:extLst>
          </p:cNvPr>
          <p:cNvSpPr/>
          <p:nvPr/>
        </p:nvSpPr>
        <p:spPr bwMode="white">
          <a:xfrm>
            <a:off x="357110" y="2348880"/>
            <a:ext cx="2642546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4251DE1-DB05-BE4F-FBE9-F146AA071969}"/>
              </a:ext>
            </a:extLst>
          </p:cNvPr>
          <p:cNvSpPr/>
          <p:nvPr/>
        </p:nvSpPr>
        <p:spPr bwMode="white">
          <a:xfrm>
            <a:off x="551384" y="3607106"/>
            <a:ext cx="1440160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5CC8F4A-824B-C6D4-6652-5B3E045DEC98}"/>
              </a:ext>
            </a:extLst>
          </p:cNvPr>
          <p:cNvSpPr/>
          <p:nvPr/>
        </p:nvSpPr>
        <p:spPr bwMode="white">
          <a:xfrm>
            <a:off x="4439816" y="2276872"/>
            <a:ext cx="3888432" cy="110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9207577-3104-6E56-FD41-57C572D7DFD0}"/>
              </a:ext>
            </a:extLst>
          </p:cNvPr>
          <p:cNvSpPr/>
          <p:nvPr/>
        </p:nvSpPr>
        <p:spPr bwMode="white">
          <a:xfrm>
            <a:off x="4439816" y="3645024"/>
            <a:ext cx="1440160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45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9D743-0D9F-3CB6-DF67-56323BBC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156B59-A689-D2F4-830F-268BAEE25861}"/>
              </a:ext>
            </a:extLst>
          </p:cNvPr>
          <p:cNvSpPr/>
          <p:nvPr/>
        </p:nvSpPr>
        <p:spPr bwMode="white">
          <a:xfrm>
            <a:off x="1631504" y="3388167"/>
            <a:ext cx="3096344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0F6EE72-1BB3-F025-96BF-1011DAED10A2}"/>
              </a:ext>
            </a:extLst>
          </p:cNvPr>
          <p:cNvSpPr/>
          <p:nvPr/>
        </p:nvSpPr>
        <p:spPr bwMode="white">
          <a:xfrm>
            <a:off x="2711624" y="4581758"/>
            <a:ext cx="2016224" cy="107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9AE1B17-8738-4332-8273-777ECCD48C54}"/>
              </a:ext>
            </a:extLst>
          </p:cNvPr>
          <p:cNvSpPr/>
          <p:nvPr/>
        </p:nvSpPr>
        <p:spPr bwMode="white">
          <a:xfrm>
            <a:off x="5879976" y="3301675"/>
            <a:ext cx="2952328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052333F-13E6-DCDC-4BF3-A243D6D4C894}"/>
              </a:ext>
            </a:extLst>
          </p:cNvPr>
          <p:cNvSpPr/>
          <p:nvPr/>
        </p:nvSpPr>
        <p:spPr bwMode="white">
          <a:xfrm>
            <a:off x="7101264" y="4437112"/>
            <a:ext cx="2379112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966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4083A-34F0-23B3-5E8B-33EAB02BF5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23138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1221B7-D57C-A475-FD88-A5A155D32361}"/>
              </a:ext>
            </a:extLst>
          </p:cNvPr>
          <p:cNvSpPr/>
          <p:nvPr/>
        </p:nvSpPr>
        <p:spPr bwMode="white">
          <a:xfrm>
            <a:off x="1775520" y="3140968"/>
            <a:ext cx="3096344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9E7FC55-50D9-3FE3-B739-6D6BEAA2B814}"/>
              </a:ext>
            </a:extLst>
          </p:cNvPr>
          <p:cNvSpPr/>
          <p:nvPr/>
        </p:nvSpPr>
        <p:spPr bwMode="white">
          <a:xfrm>
            <a:off x="1415480" y="4293096"/>
            <a:ext cx="2664296" cy="91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BD982E-2B18-1B6E-BEF6-50440A08C66C}"/>
              </a:ext>
            </a:extLst>
          </p:cNvPr>
          <p:cNvSpPr/>
          <p:nvPr/>
        </p:nvSpPr>
        <p:spPr bwMode="white">
          <a:xfrm>
            <a:off x="1415481" y="5373216"/>
            <a:ext cx="2664296" cy="65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3E353F-7856-9AEA-F4A4-D668D0F171C0}"/>
              </a:ext>
            </a:extLst>
          </p:cNvPr>
          <p:cNvSpPr/>
          <p:nvPr/>
        </p:nvSpPr>
        <p:spPr bwMode="white">
          <a:xfrm>
            <a:off x="1240616" y="6030000"/>
            <a:ext cx="6079520" cy="58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1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98E7A-5124-EF74-BAA9-C907E04651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20470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4DEF56-7EB4-3A91-3963-0780C173C1D5}"/>
              </a:ext>
            </a:extLst>
          </p:cNvPr>
          <p:cNvSpPr/>
          <p:nvPr/>
        </p:nvSpPr>
        <p:spPr bwMode="white">
          <a:xfrm>
            <a:off x="1847528" y="3429001"/>
            <a:ext cx="32403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EC57A8-7E02-A5B3-E6A8-CE81F5DA78F4}"/>
              </a:ext>
            </a:extLst>
          </p:cNvPr>
          <p:cNvSpPr/>
          <p:nvPr/>
        </p:nvSpPr>
        <p:spPr bwMode="white">
          <a:xfrm>
            <a:off x="1415480" y="4581128"/>
            <a:ext cx="2808312" cy="83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A1DF9C-E2F1-808E-0CBC-F2794893F785}"/>
              </a:ext>
            </a:extLst>
          </p:cNvPr>
          <p:cNvSpPr/>
          <p:nvPr/>
        </p:nvSpPr>
        <p:spPr bwMode="white">
          <a:xfrm>
            <a:off x="1415480" y="5419992"/>
            <a:ext cx="2232248" cy="66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F14A093-4845-6CB7-E8B4-6B1393749A0E}"/>
              </a:ext>
            </a:extLst>
          </p:cNvPr>
          <p:cNvSpPr/>
          <p:nvPr/>
        </p:nvSpPr>
        <p:spPr bwMode="white">
          <a:xfrm>
            <a:off x="1415480" y="6093296"/>
            <a:ext cx="5760640" cy="607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32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2024-08-08T08:59:49Z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