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4" r:id="rId5"/>
    <p:sldId id="343" r:id="rId6"/>
    <p:sldId id="342" r:id="rId7"/>
    <p:sldId id="341" r:id="rId8"/>
    <p:sldId id="339" r:id="rId9"/>
    <p:sldId id="338" r:id="rId10"/>
    <p:sldId id="337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88" autoAdjust="0"/>
    <p:restoredTop sz="94660"/>
  </p:normalViewPr>
  <p:slideViewPr>
    <p:cSldViewPr showGuides="1">
      <p:cViewPr varScale="1">
        <p:scale>
          <a:sx n="64" d="100"/>
          <a:sy n="64" d="100"/>
        </p:scale>
        <p:origin x="69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5DB5CC8-0368-6C29-D91C-821CA0E66B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524" y="2924238"/>
            <a:ext cx="7180952" cy="1009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07001-DD1E-7A90-FF72-CAB3630957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3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3F6975-28CC-9F9F-2CF1-F72B028ACD99}"/>
              </a:ext>
            </a:extLst>
          </p:cNvPr>
          <p:cNvSpPr/>
          <p:nvPr/>
        </p:nvSpPr>
        <p:spPr bwMode="white">
          <a:xfrm>
            <a:off x="4948571" y="1448867"/>
            <a:ext cx="2659597" cy="212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2D3259D-B256-E85D-3408-3D5038AF38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59370"/>
            <a:ext cx="10800000" cy="237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1FC3110-4C82-83EA-E9C4-BFA7134854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8484" y="4456752"/>
            <a:ext cx="4009724" cy="172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8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496FCC-E949-30BA-AEC7-77449A398C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7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A0409D-2C91-3653-2A71-E91D5580CB7E}"/>
              </a:ext>
            </a:extLst>
          </p:cNvPr>
          <p:cNvSpPr/>
          <p:nvPr/>
        </p:nvSpPr>
        <p:spPr bwMode="white">
          <a:xfrm>
            <a:off x="5881904" y="3552375"/>
            <a:ext cx="1676190" cy="19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8D54D4-EE3C-94CF-D588-C741B30CD629}"/>
              </a:ext>
            </a:extLst>
          </p:cNvPr>
          <p:cNvSpPr/>
          <p:nvPr/>
        </p:nvSpPr>
        <p:spPr bwMode="white">
          <a:xfrm>
            <a:off x="1120000" y="3676210"/>
            <a:ext cx="2857142" cy="20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E0183A-9E0E-6B16-397E-B176027A4D9F}"/>
              </a:ext>
            </a:extLst>
          </p:cNvPr>
          <p:cNvSpPr/>
          <p:nvPr/>
        </p:nvSpPr>
        <p:spPr bwMode="white">
          <a:xfrm>
            <a:off x="5881904" y="4038190"/>
            <a:ext cx="2857142" cy="2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19F337-FA4F-9840-A6C5-6B56DEC51B3D}"/>
              </a:ext>
            </a:extLst>
          </p:cNvPr>
          <p:cNvSpPr/>
          <p:nvPr/>
        </p:nvSpPr>
        <p:spPr bwMode="white">
          <a:xfrm>
            <a:off x="1129523" y="4171551"/>
            <a:ext cx="1761904" cy="2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537EBD-5D2D-C82A-497A-43C2FC0C6485}"/>
              </a:ext>
            </a:extLst>
          </p:cNvPr>
          <p:cNvSpPr/>
          <p:nvPr/>
        </p:nvSpPr>
        <p:spPr bwMode="white">
          <a:xfrm>
            <a:off x="5681904" y="4562108"/>
            <a:ext cx="1247619" cy="18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4DA16D-0FD6-F2E6-C239-144CA4695356}"/>
              </a:ext>
            </a:extLst>
          </p:cNvPr>
          <p:cNvSpPr/>
          <p:nvPr/>
        </p:nvSpPr>
        <p:spPr bwMode="white">
          <a:xfrm>
            <a:off x="1120000" y="4685944"/>
            <a:ext cx="2638095" cy="20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F9370B-5AE0-BCE3-C572-268FAB1B5DC9}"/>
              </a:ext>
            </a:extLst>
          </p:cNvPr>
          <p:cNvSpPr/>
          <p:nvPr/>
        </p:nvSpPr>
        <p:spPr bwMode="white">
          <a:xfrm>
            <a:off x="5681904" y="5038398"/>
            <a:ext cx="1247619" cy="2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22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5CF27-FF2C-89CD-AF67-5DC6D6007A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6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7D762A-E96A-5ED2-F469-EFC55C37BBC6}"/>
              </a:ext>
            </a:extLst>
          </p:cNvPr>
          <p:cNvSpPr/>
          <p:nvPr/>
        </p:nvSpPr>
        <p:spPr bwMode="white">
          <a:xfrm>
            <a:off x="1148571" y="2992985"/>
            <a:ext cx="3104761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D47D4F-F8D6-ED72-8FE3-0DF2BBA2AD53}"/>
              </a:ext>
            </a:extLst>
          </p:cNvPr>
          <p:cNvSpPr/>
          <p:nvPr/>
        </p:nvSpPr>
        <p:spPr bwMode="white">
          <a:xfrm>
            <a:off x="1529523" y="3469855"/>
            <a:ext cx="1619047" cy="2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40CF2C-4961-9988-ACB2-BB984893FE69}"/>
              </a:ext>
            </a:extLst>
          </p:cNvPr>
          <p:cNvSpPr/>
          <p:nvPr/>
        </p:nvSpPr>
        <p:spPr bwMode="white">
          <a:xfrm>
            <a:off x="1529523" y="3937186"/>
            <a:ext cx="1390476" cy="1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0B6D25-52E6-4C38-DEB7-CF838026655B}"/>
              </a:ext>
            </a:extLst>
          </p:cNvPr>
          <p:cNvSpPr/>
          <p:nvPr/>
        </p:nvSpPr>
        <p:spPr bwMode="white">
          <a:xfrm>
            <a:off x="1148570" y="4404517"/>
            <a:ext cx="3723293" cy="47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B44E571-3CDF-EB10-0A81-5DDB2267D3AF}"/>
              </a:ext>
            </a:extLst>
          </p:cNvPr>
          <p:cNvSpPr/>
          <p:nvPr/>
        </p:nvSpPr>
        <p:spPr bwMode="white">
          <a:xfrm>
            <a:off x="1529523" y="5138897"/>
            <a:ext cx="1371428" cy="1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DA8F0DA-F2DD-EF2F-EF33-B370CB9A32AE}"/>
              </a:ext>
            </a:extLst>
          </p:cNvPr>
          <p:cNvSpPr/>
          <p:nvPr/>
        </p:nvSpPr>
        <p:spPr bwMode="white">
          <a:xfrm>
            <a:off x="1529523" y="5587154"/>
            <a:ext cx="1485714" cy="21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5633BF9-D113-5F20-57B0-4F7932514752}"/>
              </a:ext>
            </a:extLst>
          </p:cNvPr>
          <p:cNvSpPr/>
          <p:nvPr/>
        </p:nvSpPr>
        <p:spPr bwMode="white">
          <a:xfrm>
            <a:off x="6853333" y="2992985"/>
            <a:ext cx="4447619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D7C040B-CC80-1946-6BEA-01601447EB88}"/>
              </a:ext>
            </a:extLst>
          </p:cNvPr>
          <p:cNvSpPr/>
          <p:nvPr/>
        </p:nvSpPr>
        <p:spPr bwMode="white">
          <a:xfrm>
            <a:off x="7234285" y="3469855"/>
            <a:ext cx="1361903" cy="2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0662CC2-06D3-D1E8-3110-E968BC19FD44}"/>
              </a:ext>
            </a:extLst>
          </p:cNvPr>
          <p:cNvSpPr/>
          <p:nvPr/>
        </p:nvSpPr>
        <p:spPr bwMode="white">
          <a:xfrm>
            <a:off x="7234285" y="3937186"/>
            <a:ext cx="1390475" cy="1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043CA33-704A-5653-7B1A-AFB50923490D}"/>
              </a:ext>
            </a:extLst>
          </p:cNvPr>
          <p:cNvSpPr/>
          <p:nvPr/>
        </p:nvSpPr>
        <p:spPr bwMode="white">
          <a:xfrm>
            <a:off x="6853333" y="4404518"/>
            <a:ext cx="4095237" cy="4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3FC04D0-40C9-1A0F-DC58-4BDDE3BBB0CB}"/>
              </a:ext>
            </a:extLst>
          </p:cNvPr>
          <p:cNvSpPr/>
          <p:nvPr/>
        </p:nvSpPr>
        <p:spPr bwMode="white">
          <a:xfrm>
            <a:off x="7234285" y="5138897"/>
            <a:ext cx="2476190" cy="190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225004B-B880-A0F9-D63D-D9C84C5429B8}"/>
              </a:ext>
            </a:extLst>
          </p:cNvPr>
          <p:cNvSpPr/>
          <p:nvPr/>
        </p:nvSpPr>
        <p:spPr bwMode="white">
          <a:xfrm>
            <a:off x="7234285" y="5587154"/>
            <a:ext cx="1485714" cy="21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56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3" grpId="0" animBg="1"/>
      <p:bldP spid="15" grpId="0" animBg="1"/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F8EB9A-7EE8-0297-6D45-6A4D355570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08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7FB668-A747-DBE1-E673-D48A5E977507}"/>
              </a:ext>
            </a:extLst>
          </p:cNvPr>
          <p:cNvSpPr/>
          <p:nvPr/>
        </p:nvSpPr>
        <p:spPr bwMode="white">
          <a:xfrm>
            <a:off x="1271464" y="2276872"/>
            <a:ext cx="6048672" cy="46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5FECFC-A832-8A69-79E8-3D652789E572}"/>
              </a:ext>
            </a:extLst>
          </p:cNvPr>
          <p:cNvSpPr/>
          <p:nvPr/>
        </p:nvSpPr>
        <p:spPr bwMode="white">
          <a:xfrm>
            <a:off x="1271464" y="2780928"/>
            <a:ext cx="662473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29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D54B02-ED0C-FFD8-A3B3-B340EAFE67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8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D30951-BEB5-85EF-CD60-1EB7D9E1B4F4}"/>
              </a:ext>
            </a:extLst>
          </p:cNvPr>
          <p:cNvSpPr/>
          <p:nvPr/>
        </p:nvSpPr>
        <p:spPr bwMode="white">
          <a:xfrm>
            <a:off x="986666" y="2431768"/>
            <a:ext cx="8990476" cy="210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2F5BD0-E7FA-5A36-D3EF-182EEF380F18}"/>
              </a:ext>
            </a:extLst>
          </p:cNvPr>
          <p:cNvSpPr/>
          <p:nvPr/>
        </p:nvSpPr>
        <p:spPr bwMode="white">
          <a:xfrm>
            <a:off x="983432" y="2780928"/>
            <a:ext cx="9986830" cy="548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232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DA718-EEF6-95AD-8B7D-81439D9FD0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5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410091-0227-B661-3459-D80AC297BFEB}"/>
              </a:ext>
            </a:extLst>
          </p:cNvPr>
          <p:cNvSpPr/>
          <p:nvPr/>
        </p:nvSpPr>
        <p:spPr bwMode="white">
          <a:xfrm>
            <a:off x="1662857" y="2469226"/>
            <a:ext cx="2485714" cy="4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F6113E-65C5-6285-12D8-1F67713A0C3F}"/>
              </a:ext>
            </a:extLst>
          </p:cNvPr>
          <p:cNvSpPr/>
          <p:nvPr/>
        </p:nvSpPr>
        <p:spPr bwMode="white">
          <a:xfrm>
            <a:off x="1462857" y="3042991"/>
            <a:ext cx="7441455" cy="4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1A02F8-68B3-B2E5-BFE0-7D7A971678AF}"/>
              </a:ext>
            </a:extLst>
          </p:cNvPr>
          <p:cNvSpPr/>
          <p:nvPr/>
        </p:nvSpPr>
        <p:spPr bwMode="white">
          <a:xfrm>
            <a:off x="1462857" y="3652437"/>
            <a:ext cx="8514285" cy="22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AD8B97-5526-CC5E-AB47-3D964371A183}"/>
              </a:ext>
            </a:extLst>
          </p:cNvPr>
          <p:cNvSpPr/>
          <p:nvPr/>
        </p:nvSpPr>
        <p:spPr bwMode="white">
          <a:xfrm>
            <a:off x="1415480" y="4005064"/>
            <a:ext cx="9198219" cy="45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32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13BC60-7C7F-6078-7A18-69D57A2ED2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0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1A75AA-7161-52E9-FAA8-085A3C8312A5}"/>
              </a:ext>
            </a:extLst>
          </p:cNvPr>
          <p:cNvSpPr/>
          <p:nvPr/>
        </p:nvSpPr>
        <p:spPr bwMode="white">
          <a:xfrm>
            <a:off x="1100952" y="1914221"/>
            <a:ext cx="8561904" cy="200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525760-9607-53D0-2925-A88B4CBDB203}"/>
              </a:ext>
            </a:extLst>
          </p:cNvPr>
          <p:cNvSpPr/>
          <p:nvPr/>
        </p:nvSpPr>
        <p:spPr bwMode="white">
          <a:xfrm>
            <a:off x="1129523" y="2371578"/>
            <a:ext cx="8533333" cy="22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C3261F-E4EE-A58F-2198-CDBC4135C35B}"/>
              </a:ext>
            </a:extLst>
          </p:cNvPr>
          <p:cNvSpPr/>
          <p:nvPr/>
        </p:nvSpPr>
        <p:spPr bwMode="white">
          <a:xfrm>
            <a:off x="1055440" y="2708920"/>
            <a:ext cx="9361040" cy="4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1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481EC-6BBB-8122-3EC3-82B1B3AF7C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46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AC0E44-5BDC-E4BA-0400-CCEFE95B0E0E}"/>
              </a:ext>
            </a:extLst>
          </p:cNvPr>
          <p:cNvSpPr/>
          <p:nvPr/>
        </p:nvSpPr>
        <p:spPr bwMode="white">
          <a:xfrm>
            <a:off x="1653333" y="1945691"/>
            <a:ext cx="5190476" cy="20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5F7261-C87D-C157-F35B-977B8D335D74}"/>
              </a:ext>
            </a:extLst>
          </p:cNvPr>
          <p:cNvSpPr/>
          <p:nvPr/>
        </p:nvSpPr>
        <p:spPr bwMode="white">
          <a:xfrm>
            <a:off x="1462857" y="2413785"/>
            <a:ext cx="1485714" cy="20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AF2264-1224-08AB-8119-860CBA323C12}"/>
              </a:ext>
            </a:extLst>
          </p:cNvPr>
          <p:cNvSpPr/>
          <p:nvPr/>
        </p:nvSpPr>
        <p:spPr bwMode="white">
          <a:xfrm>
            <a:off x="1462857" y="2872326"/>
            <a:ext cx="5380952" cy="20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B571D5-E950-367F-7837-D5DEDB3139F2}"/>
              </a:ext>
            </a:extLst>
          </p:cNvPr>
          <p:cNvSpPr/>
          <p:nvPr/>
        </p:nvSpPr>
        <p:spPr bwMode="white">
          <a:xfrm>
            <a:off x="1415480" y="3284984"/>
            <a:ext cx="6624736" cy="46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0549472-9276-E351-3AD1-4ABF9F9884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" y="4077072"/>
            <a:ext cx="10800000" cy="237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D9E44CA-65B8-CA64-9917-581C9FF62E19}"/>
              </a:ext>
            </a:extLst>
          </p:cNvPr>
          <p:cNvSpPr/>
          <p:nvPr/>
        </p:nvSpPr>
        <p:spPr bwMode="white">
          <a:xfrm>
            <a:off x="1608104" y="4567882"/>
            <a:ext cx="9139917" cy="381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BD6F6F-7F9C-3949-2BC8-C1C071B51B74}"/>
              </a:ext>
            </a:extLst>
          </p:cNvPr>
          <p:cNvSpPr/>
          <p:nvPr/>
        </p:nvSpPr>
        <p:spPr bwMode="white">
          <a:xfrm>
            <a:off x="1485211" y="5156218"/>
            <a:ext cx="1495238" cy="181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A221EE-B3B4-F71E-09CA-611999B3EC73}"/>
              </a:ext>
            </a:extLst>
          </p:cNvPr>
          <p:cNvSpPr/>
          <p:nvPr/>
        </p:nvSpPr>
        <p:spPr bwMode="white">
          <a:xfrm>
            <a:off x="1485211" y="5595517"/>
            <a:ext cx="8514285" cy="21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2295D3-AFC3-8FB3-3D4C-0A0B75005829}"/>
              </a:ext>
            </a:extLst>
          </p:cNvPr>
          <p:cNvSpPr/>
          <p:nvPr/>
        </p:nvSpPr>
        <p:spPr bwMode="white">
          <a:xfrm>
            <a:off x="1392080" y="6030001"/>
            <a:ext cx="9512504" cy="38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28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C6995-A160-2949-0FC9-6AF2220408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5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BDC14D-32C1-AB70-E1CD-7E6132E0F230}"/>
              </a:ext>
            </a:extLst>
          </p:cNvPr>
          <p:cNvSpPr/>
          <p:nvPr/>
        </p:nvSpPr>
        <p:spPr bwMode="white">
          <a:xfrm>
            <a:off x="1199456" y="2299282"/>
            <a:ext cx="5923809" cy="40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C107B6-4401-303E-F42E-ADD0CDFCEB6B}"/>
              </a:ext>
            </a:extLst>
          </p:cNvPr>
          <p:cNvSpPr/>
          <p:nvPr/>
        </p:nvSpPr>
        <p:spPr bwMode="white">
          <a:xfrm>
            <a:off x="1034285" y="2914290"/>
            <a:ext cx="1380952" cy="19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E9ED3D-49A7-6846-BD8C-28689778994A}"/>
              </a:ext>
            </a:extLst>
          </p:cNvPr>
          <p:cNvSpPr/>
          <p:nvPr/>
        </p:nvSpPr>
        <p:spPr bwMode="white">
          <a:xfrm>
            <a:off x="1034285" y="3362033"/>
            <a:ext cx="5628571" cy="2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061EBD-FC54-4C13-5098-86E8189EEAC7}"/>
              </a:ext>
            </a:extLst>
          </p:cNvPr>
          <p:cNvSpPr/>
          <p:nvPr/>
        </p:nvSpPr>
        <p:spPr bwMode="white">
          <a:xfrm>
            <a:off x="839416" y="3753183"/>
            <a:ext cx="6912768" cy="82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49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CA444-F84D-9FE7-67DA-C3C09D2D34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18A637-008A-912D-7BD4-FAECEE0C3E2C}"/>
              </a:ext>
            </a:extLst>
          </p:cNvPr>
          <p:cNvSpPr/>
          <p:nvPr/>
        </p:nvSpPr>
        <p:spPr bwMode="white">
          <a:xfrm>
            <a:off x="996190" y="1923359"/>
            <a:ext cx="4009523" cy="23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253214-CA2D-5CF3-79C0-4842E0634543}"/>
              </a:ext>
            </a:extLst>
          </p:cNvPr>
          <p:cNvSpPr/>
          <p:nvPr/>
        </p:nvSpPr>
        <p:spPr bwMode="white">
          <a:xfrm>
            <a:off x="986666" y="2409128"/>
            <a:ext cx="8990476" cy="2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DA4DEE-D89D-CDEE-3BE7-A3C0D17A6713}"/>
              </a:ext>
            </a:extLst>
          </p:cNvPr>
          <p:cNvSpPr/>
          <p:nvPr/>
        </p:nvSpPr>
        <p:spPr bwMode="white">
          <a:xfrm>
            <a:off x="2063552" y="2799647"/>
            <a:ext cx="8712968" cy="4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57425D-3D70-D350-92E2-D8670EBEABB9}"/>
              </a:ext>
            </a:extLst>
          </p:cNvPr>
          <p:cNvSpPr/>
          <p:nvPr/>
        </p:nvSpPr>
        <p:spPr bwMode="white">
          <a:xfrm>
            <a:off x="986666" y="3352090"/>
            <a:ext cx="1409523" cy="1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B5CD11-E1F6-44C1-3541-B7595E293345}"/>
              </a:ext>
            </a:extLst>
          </p:cNvPr>
          <p:cNvSpPr/>
          <p:nvPr/>
        </p:nvSpPr>
        <p:spPr bwMode="white">
          <a:xfrm>
            <a:off x="911424" y="3717032"/>
            <a:ext cx="9933870" cy="3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8191D1-9043-4084-9685-42351D3746AA}"/>
              </a:ext>
            </a:extLst>
          </p:cNvPr>
          <p:cNvSpPr/>
          <p:nvPr/>
        </p:nvSpPr>
        <p:spPr bwMode="white">
          <a:xfrm>
            <a:off x="983432" y="4221088"/>
            <a:ext cx="9505056" cy="380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445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4EC440-22A8-CDF1-4FF0-87464F6703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2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269BBE-BD54-8A2C-57C4-3437DA354252}"/>
              </a:ext>
            </a:extLst>
          </p:cNvPr>
          <p:cNvSpPr/>
          <p:nvPr/>
        </p:nvSpPr>
        <p:spPr bwMode="white">
          <a:xfrm>
            <a:off x="2424761" y="1485831"/>
            <a:ext cx="580952" cy="23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5A4725-1168-06F1-CE64-DEF7989B0351}"/>
              </a:ext>
            </a:extLst>
          </p:cNvPr>
          <p:cNvSpPr/>
          <p:nvPr/>
        </p:nvSpPr>
        <p:spPr bwMode="white">
          <a:xfrm>
            <a:off x="5939047" y="1514433"/>
            <a:ext cx="133333" cy="2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185801-94DE-80C9-DD2F-83459F0163AC}"/>
              </a:ext>
            </a:extLst>
          </p:cNvPr>
          <p:cNvSpPr/>
          <p:nvPr/>
        </p:nvSpPr>
        <p:spPr bwMode="white">
          <a:xfrm>
            <a:off x="2681904" y="2620355"/>
            <a:ext cx="142857" cy="2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17A257E-D55A-B035-1A80-0CE915CD66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552"/>
          <a:stretch/>
        </p:blipFill>
        <p:spPr>
          <a:xfrm>
            <a:off x="1127448" y="4460380"/>
            <a:ext cx="10800000" cy="108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CBD262-D26C-4D66-8A18-8329820ADB89}"/>
              </a:ext>
            </a:extLst>
          </p:cNvPr>
          <p:cNvSpPr/>
          <p:nvPr/>
        </p:nvSpPr>
        <p:spPr bwMode="white">
          <a:xfrm>
            <a:off x="9298876" y="4574730"/>
            <a:ext cx="209523" cy="20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D470EF-D347-1A14-BCA5-C12F7483BE4F}"/>
              </a:ext>
            </a:extLst>
          </p:cNvPr>
          <p:cNvSpPr/>
          <p:nvPr/>
        </p:nvSpPr>
        <p:spPr bwMode="white">
          <a:xfrm>
            <a:off x="1841733" y="5127423"/>
            <a:ext cx="742857" cy="20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26C0C8-5306-1D53-FB9B-35D78B503629}"/>
              </a:ext>
            </a:extLst>
          </p:cNvPr>
          <p:cNvSpPr/>
          <p:nvPr/>
        </p:nvSpPr>
        <p:spPr bwMode="white">
          <a:xfrm>
            <a:off x="4727448" y="5127423"/>
            <a:ext cx="742857" cy="20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3EFA5-0CC0-7B34-24CE-2A4D3EF26C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6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6C4E81-1DD6-1FDB-DDB7-E9B04852641F}"/>
              </a:ext>
            </a:extLst>
          </p:cNvPr>
          <p:cNvSpPr/>
          <p:nvPr/>
        </p:nvSpPr>
        <p:spPr bwMode="white">
          <a:xfrm>
            <a:off x="1199456" y="2346405"/>
            <a:ext cx="6912768" cy="65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1626DE-9B46-1399-FB10-1B67F79D4D0E}"/>
              </a:ext>
            </a:extLst>
          </p:cNvPr>
          <p:cNvSpPr/>
          <p:nvPr/>
        </p:nvSpPr>
        <p:spPr bwMode="white">
          <a:xfrm>
            <a:off x="1158095" y="3175533"/>
            <a:ext cx="1619047" cy="2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5174C3-64E1-AE5E-0D8B-59DA0CEFA701}"/>
              </a:ext>
            </a:extLst>
          </p:cNvPr>
          <p:cNvSpPr/>
          <p:nvPr/>
        </p:nvSpPr>
        <p:spPr bwMode="white">
          <a:xfrm>
            <a:off x="1055440" y="3501008"/>
            <a:ext cx="6912768" cy="448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EDC778C-A610-075E-4E29-22F15414EBD8}"/>
              </a:ext>
            </a:extLst>
          </p:cNvPr>
          <p:cNvSpPr/>
          <p:nvPr/>
        </p:nvSpPr>
        <p:spPr bwMode="white">
          <a:xfrm>
            <a:off x="983432" y="4005064"/>
            <a:ext cx="7056784" cy="44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61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C6B18-9254-8FC3-85B0-B71DA63F7A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49"/>
          <a:stretch/>
        </p:blipFill>
        <p:spPr>
          <a:xfrm>
            <a:off x="720000" y="836712"/>
            <a:ext cx="10800000" cy="3189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5BEB64-3DDF-8A8C-1C2B-8890C8DF5CCF}"/>
              </a:ext>
            </a:extLst>
          </p:cNvPr>
          <p:cNvSpPr/>
          <p:nvPr/>
        </p:nvSpPr>
        <p:spPr bwMode="white">
          <a:xfrm>
            <a:off x="8453333" y="967615"/>
            <a:ext cx="200000" cy="20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FAA98F-8D00-033B-D8FB-3FF2D7F7BB8A}"/>
              </a:ext>
            </a:extLst>
          </p:cNvPr>
          <p:cNvSpPr/>
          <p:nvPr/>
        </p:nvSpPr>
        <p:spPr bwMode="white">
          <a:xfrm>
            <a:off x="1996190" y="1520308"/>
            <a:ext cx="885714" cy="39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537473-28FC-A67C-098B-62A0F6003063}"/>
              </a:ext>
            </a:extLst>
          </p:cNvPr>
          <p:cNvSpPr/>
          <p:nvPr/>
        </p:nvSpPr>
        <p:spPr bwMode="white">
          <a:xfrm>
            <a:off x="4253333" y="2625695"/>
            <a:ext cx="457142" cy="20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7508A1-0542-764A-B30D-2F59544A219C}"/>
              </a:ext>
            </a:extLst>
          </p:cNvPr>
          <p:cNvSpPr/>
          <p:nvPr/>
        </p:nvSpPr>
        <p:spPr bwMode="white">
          <a:xfrm>
            <a:off x="5881904" y="2625695"/>
            <a:ext cx="476190" cy="20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1C5059-EC68-F95D-5253-D7A921D53F0A}"/>
              </a:ext>
            </a:extLst>
          </p:cNvPr>
          <p:cNvSpPr/>
          <p:nvPr/>
        </p:nvSpPr>
        <p:spPr bwMode="white">
          <a:xfrm>
            <a:off x="3386666" y="3731081"/>
            <a:ext cx="761904" cy="20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496A67-05C7-7FF7-EBE5-D20B7E36E936}"/>
              </a:ext>
            </a:extLst>
          </p:cNvPr>
          <p:cNvSpPr/>
          <p:nvPr/>
        </p:nvSpPr>
        <p:spPr bwMode="white">
          <a:xfrm>
            <a:off x="7691428" y="3731081"/>
            <a:ext cx="619047" cy="20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B215A05-08A0-EDD6-4E20-ABBF259A6A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31876"/>
            <a:ext cx="10800000" cy="2293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F1A0655-B9AB-2BAC-8EB1-D89E9CE77A86}"/>
              </a:ext>
            </a:extLst>
          </p:cNvPr>
          <p:cNvSpPr/>
          <p:nvPr/>
        </p:nvSpPr>
        <p:spPr bwMode="white">
          <a:xfrm>
            <a:off x="9053333" y="4384773"/>
            <a:ext cx="495238" cy="21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F0D1D2E-874A-D7A1-3AC6-ED51CB465650}"/>
              </a:ext>
            </a:extLst>
          </p:cNvPr>
          <p:cNvSpPr/>
          <p:nvPr/>
        </p:nvSpPr>
        <p:spPr bwMode="white">
          <a:xfrm>
            <a:off x="1977142" y="4948585"/>
            <a:ext cx="485714" cy="21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25EA23A-20C8-3FFF-48E4-26ED74E2FFF3}"/>
              </a:ext>
            </a:extLst>
          </p:cNvPr>
          <p:cNvSpPr/>
          <p:nvPr/>
        </p:nvSpPr>
        <p:spPr bwMode="white">
          <a:xfrm>
            <a:off x="4796190" y="4948585"/>
            <a:ext cx="495238" cy="21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F425C8D-0BAF-9F99-1F84-FD575B89B830}"/>
              </a:ext>
            </a:extLst>
          </p:cNvPr>
          <p:cNvSpPr/>
          <p:nvPr/>
        </p:nvSpPr>
        <p:spPr bwMode="white">
          <a:xfrm>
            <a:off x="7624761" y="4948585"/>
            <a:ext cx="619047" cy="21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D54F865-ED9C-2115-BBE2-E5A852EE8A52}"/>
              </a:ext>
            </a:extLst>
          </p:cNvPr>
          <p:cNvSpPr/>
          <p:nvPr/>
        </p:nvSpPr>
        <p:spPr bwMode="white">
          <a:xfrm>
            <a:off x="1415238" y="6095319"/>
            <a:ext cx="619047" cy="21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B6E8C2E-48D6-C429-008D-09C59FD2A262}"/>
              </a:ext>
            </a:extLst>
          </p:cNvPr>
          <p:cNvSpPr/>
          <p:nvPr/>
        </p:nvSpPr>
        <p:spPr bwMode="white">
          <a:xfrm>
            <a:off x="5596190" y="6095319"/>
            <a:ext cx="761904" cy="21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33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BFADA2-063D-36B9-6CFE-B402893885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2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EF9238-8AA4-F4C8-283B-9AFC2C029875}"/>
              </a:ext>
            </a:extLst>
          </p:cNvPr>
          <p:cNvSpPr/>
          <p:nvPr/>
        </p:nvSpPr>
        <p:spPr bwMode="white">
          <a:xfrm>
            <a:off x="5148571" y="1552327"/>
            <a:ext cx="761904" cy="20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3CFAFD-2975-37B1-7653-A0D8F7F9ABE1}"/>
              </a:ext>
            </a:extLst>
          </p:cNvPr>
          <p:cNvSpPr/>
          <p:nvPr/>
        </p:nvSpPr>
        <p:spPr bwMode="white">
          <a:xfrm>
            <a:off x="8139047" y="1552327"/>
            <a:ext cx="771428" cy="20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F41083-ACAE-6EDC-1596-48A4CD1881D8}"/>
              </a:ext>
            </a:extLst>
          </p:cNvPr>
          <p:cNvSpPr/>
          <p:nvPr/>
        </p:nvSpPr>
        <p:spPr bwMode="white">
          <a:xfrm>
            <a:off x="4815238" y="4335271"/>
            <a:ext cx="771428" cy="20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7C5C61-8614-D337-784D-5E06AD02AFF2}"/>
              </a:ext>
            </a:extLst>
          </p:cNvPr>
          <p:cNvSpPr/>
          <p:nvPr/>
        </p:nvSpPr>
        <p:spPr bwMode="white">
          <a:xfrm>
            <a:off x="7843809" y="4335271"/>
            <a:ext cx="904761" cy="20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95F4CD-511F-7CF4-2018-3AD9745452D3}"/>
              </a:ext>
            </a:extLst>
          </p:cNvPr>
          <p:cNvSpPr/>
          <p:nvPr/>
        </p:nvSpPr>
        <p:spPr bwMode="white">
          <a:xfrm>
            <a:off x="2396190" y="4935701"/>
            <a:ext cx="352380" cy="20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87C508-E930-8D3B-0418-35DF24DB163E}"/>
              </a:ext>
            </a:extLst>
          </p:cNvPr>
          <p:cNvSpPr/>
          <p:nvPr/>
        </p:nvSpPr>
        <p:spPr bwMode="white">
          <a:xfrm>
            <a:off x="4881904" y="4935701"/>
            <a:ext cx="476190" cy="20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661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4B075-B9C9-ADF2-0084-4E193CBE29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82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0A3853-F73E-E9FC-C935-E93A0A005FAB}"/>
              </a:ext>
            </a:extLst>
          </p:cNvPr>
          <p:cNvSpPr/>
          <p:nvPr/>
        </p:nvSpPr>
        <p:spPr bwMode="white">
          <a:xfrm>
            <a:off x="4015238" y="1533114"/>
            <a:ext cx="209523" cy="20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069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8B6DF3-02D1-6DA0-A2A6-80ED4DE377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35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420165-529C-E514-EDC2-AC21656457E4}"/>
              </a:ext>
            </a:extLst>
          </p:cNvPr>
          <p:cNvSpPr/>
          <p:nvPr/>
        </p:nvSpPr>
        <p:spPr bwMode="white">
          <a:xfrm>
            <a:off x="2196190" y="2536342"/>
            <a:ext cx="209523" cy="209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0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8F853-BFC7-1700-B897-717E33A38A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72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59DB28-8CF8-BECC-6775-D4FDDA0FDF8A}"/>
              </a:ext>
            </a:extLst>
          </p:cNvPr>
          <p:cNvSpPr/>
          <p:nvPr/>
        </p:nvSpPr>
        <p:spPr bwMode="white">
          <a:xfrm>
            <a:off x="2872380" y="970931"/>
            <a:ext cx="257142" cy="2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02E62D4-E242-B724-8457-137168D190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944"/>
            <a:ext cx="10800000" cy="3505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41A5A2-EFFA-EB5A-7F60-17261D0365A7}"/>
              </a:ext>
            </a:extLst>
          </p:cNvPr>
          <p:cNvSpPr/>
          <p:nvPr/>
        </p:nvSpPr>
        <p:spPr bwMode="white">
          <a:xfrm>
            <a:off x="7148571" y="3629888"/>
            <a:ext cx="257141" cy="20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88F465-6942-10AA-7F7A-7DF7015CB8E5}"/>
              </a:ext>
            </a:extLst>
          </p:cNvPr>
          <p:cNvSpPr/>
          <p:nvPr/>
        </p:nvSpPr>
        <p:spPr bwMode="white">
          <a:xfrm>
            <a:off x="9386666" y="5239829"/>
            <a:ext cx="228571" cy="20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326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CD6AE-32AE-F549-D2E1-5F168886EC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7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F40F9F-D5CB-31EB-E117-EF18E35A82A7}"/>
              </a:ext>
            </a:extLst>
          </p:cNvPr>
          <p:cNvSpPr/>
          <p:nvPr/>
        </p:nvSpPr>
        <p:spPr bwMode="white">
          <a:xfrm>
            <a:off x="6967619" y="1018556"/>
            <a:ext cx="247619" cy="2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E9A8E4-462D-6C67-BB80-9E7863EBC925}"/>
              </a:ext>
            </a:extLst>
          </p:cNvPr>
          <p:cNvSpPr/>
          <p:nvPr/>
        </p:nvSpPr>
        <p:spPr bwMode="white">
          <a:xfrm>
            <a:off x="4558095" y="3171857"/>
            <a:ext cx="228571" cy="219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134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E818EC-F777-8407-0654-A4C6F13102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C59D33-6DE1-C701-4FCE-1BC4ECB8E819}"/>
              </a:ext>
            </a:extLst>
          </p:cNvPr>
          <p:cNvSpPr/>
          <p:nvPr/>
        </p:nvSpPr>
        <p:spPr bwMode="white">
          <a:xfrm>
            <a:off x="2243809" y="4583759"/>
            <a:ext cx="200000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877BB8-0794-4C03-0DD4-FE5C8BBE9C9D}"/>
              </a:ext>
            </a:extLst>
          </p:cNvPr>
          <p:cNvSpPr/>
          <p:nvPr/>
        </p:nvSpPr>
        <p:spPr bwMode="white">
          <a:xfrm>
            <a:off x="5510476" y="4583759"/>
            <a:ext cx="142857" cy="2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05A912-4264-0169-D9C0-879F9EBA4D75}"/>
              </a:ext>
            </a:extLst>
          </p:cNvPr>
          <p:cNvSpPr/>
          <p:nvPr/>
        </p:nvSpPr>
        <p:spPr bwMode="white">
          <a:xfrm>
            <a:off x="9024761" y="4583759"/>
            <a:ext cx="190476" cy="20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94F1107-2A9C-232B-9828-3A20FE67C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916831"/>
            <a:ext cx="2592288" cy="254162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8EC229E-315A-0FA3-31D3-7145F3502AF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902" b="14166"/>
          <a:stretch/>
        </p:blipFill>
        <p:spPr>
          <a:xfrm>
            <a:off x="4848571" y="2274240"/>
            <a:ext cx="1607967" cy="180283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0E73ACE-6038-5A4C-F85F-E4528B48D21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356" t="-2204" r="10248" b="4624"/>
          <a:stretch/>
        </p:blipFill>
        <p:spPr>
          <a:xfrm>
            <a:off x="7585373" y="1916831"/>
            <a:ext cx="3263155" cy="2466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86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2024-08-07T07:54:57Z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