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9" r:id="rId3"/>
    <p:sldId id="338" r:id="rId4"/>
    <p:sldId id="337" r:id="rId5"/>
    <p:sldId id="336" r:id="rId6"/>
    <p:sldId id="335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9" autoAdjust="0"/>
    <p:restoredTop sz="94660"/>
  </p:normalViewPr>
  <p:slideViewPr>
    <p:cSldViewPr showGuides="1">
      <p:cViewPr>
        <p:scale>
          <a:sx n="70" d="100"/>
          <a:sy n="70" d="100"/>
        </p:scale>
        <p:origin x="342" y="-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91EBD89-EBE4-EDDE-CE8B-12058ED01D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571" y="2948047"/>
            <a:ext cx="10542857" cy="9619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108AD1-C151-0A79-CD68-EB054DEAD6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89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5C8B7F-969B-DAB6-0540-81A3CBCAE1C0}"/>
              </a:ext>
            </a:extLst>
          </p:cNvPr>
          <p:cNvSpPr/>
          <p:nvPr/>
        </p:nvSpPr>
        <p:spPr bwMode="white">
          <a:xfrm>
            <a:off x="1634285" y="2317072"/>
            <a:ext cx="2085714" cy="248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AF0216-ABCD-7120-B3C7-92831F6BE444}"/>
              </a:ext>
            </a:extLst>
          </p:cNvPr>
          <p:cNvSpPr/>
          <p:nvPr/>
        </p:nvSpPr>
        <p:spPr bwMode="white">
          <a:xfrm>
            <a:off x="1405714" y="2822975"/>
            <a:ext cx="1737958" cy="553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83F850-349C-B35E-CF88-D544C15800B9}"/>
              </a:ext>
            </a:extLst>
          </p:cNvPr>
          <p:cNvSpPr/>
          <p:nvPr/>
        </p:nvSpPr>
        <p:spPr bwMode="white">
          <a:xfrm>
            <a:off x="1405714" y="3605694"/>
            <a:ext cx="1352380" cy="219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926AE77-D485-44FF-0B47-DB6F3BCB59B0}"/>
              </a:ext>
            </a:extLst>
          </p:cNvPr>
          <p:cNvSpPr/>
          <p:nvPr/>
        </p:nvSpPr>
        <p:spPr bwMode="white">
          <a:xfrm>
            <a:off x="1367619" y="4054325"/>
            <a:ext cx="2904761" cy="257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4896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8C2D24-74AD-52C7-F4CA-90283F08C9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10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2FB9B9-2C6B-0547-7303-0AC87AD141EB}"/>
              </a:ext>
            </a:extLst>
          </p:cNvPr>
          <p:cNvSpPr/>
          <p:nvPr/>
        </p:nvSpPr>
        <p:spPr bwMode="white">
          <a:xfrm>
            <a:off x="1199456" y="2069160"/>
            <a:ext cx="3186484" cy="63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75B7A9-AFAC-6FA4-C6A8-2B7FC1D673AE}"/>
              </a:ext>
            </a:extLst>
          </p:cNvPr>
          <p:cNvSpPr/>
          <p:nvPr/>
        </p:nvSpPr>
        <p:spPr bwMode="white">
          <a:xfrm>
            <a:off x="1034285" y="2923938"/>
            <a:ext cx="1514285" cy="209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BB8C10D-E46D-A87F-6F35-F13CE76883C4}"/>
              </a:ext>
            </a:extLst>
          </p:cNvPr>
          <p:cNvSpPr/>
          <p:nvPr/>
        </p:nvSpPr>
        <p:spPr bwMode="white">
          <a:xfrm>
            <a:off x="1034285" y="3371706"/>
            <a:ext cx="1209523" cy="23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545CC45-5BA9-D712-DCF5-0F73BA43B8B5}"/>
              </a:ext>
            </a:extLst>
          </p:cNvPr>
          <p:cNvSpPr/>
          <p:nvPr/>
        </p:nvSpPr>
        <p:spPr bwMode="white">
          <a:xfrm>
            <a:off x="977142" y="3819475"/>
            <a:ext cx="2495238" cy="257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5B182A6-080D-1AB1-D21F-147DE647ECAA}"/>
              </a:ext>
            </a:extLst>
          </p:cNvPr>
          <p:cNvSpPr/>
          <p:nvPr/>
        </p:nvSpPr>
        <p:spPr bwMode="white">
          <a:xfrm>
            <a:off x="996190" y="4295825"/>
            <a:ext cx="4676190" cy="26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5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59509A-E403-30B4-5F31-4D61CEF08E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353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8E07CD-0E01-5BF8-6DCD-946CCCFEC17C}"/>
              </a:ext>
            </a:extLst>
          </p:cNvPr>
          <p:cNvSpPr/>
          <p:nvPr/>
        </p:nvSpPr>
        <p:spPr bwMode="white">
          <a:xfrm>
            <a:off x="1272380" y="1428157"/>
            <a:ext cx="1657142" cy="21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76D1F4-9E78-A9E8-68AC-131439A034C6}"/>
              </a:ext>
            </a:extLst>
          </p:cNvPr>
          <p:cNvSpPr/>
          <p:nvPr/>
        </p:nvSpPr>
        <p:spPr bwMode="white">
          <a:xfrm>
            <a:off x="1034285" y="1894948"/>
            <a:ext cx="1104761" cy="209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D6770D-64A6-1826-A8FC-3A9164EBAF9C}"/>
              </a:ext>
            </a:extLst>
          </p:cNvPr>
          <p:cNvSpPr/>
          <p:nvPr/>
        </p:nvSpPr>
        <p:spPr bwMode="white">
          <a:xfrm>
            <a:off x="1034285" y="2333159"/>
            <a:ext cx="809523" cy="25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0E603A-40CB-DA12-5855-0DB97776C31F}"/>
              </a:ext>
            </a:extLst>
          </p:cNvPr>
          <p:cNvSpPr/>
          <p:nvPr/>
        </p:nvSpPr>
        <p:spPr bwMode="white">
          <a:xfrm>
            <a:off x="1005714" y="2799949"/>
            <a:ext cx="3361904" cy="266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51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1578A7-30C9-B4EC-A880-971564B069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04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CA6DEA-34D9-D600-B02F-1B955AD21E76}"/>
              </a:ext>
            </a:extLst>
          </p:cNvPr>
          <p:cNvSpPr/>
          <p:nvPr/>
        </p:nvSpPr>
        <p:spPr bwMode="white">
          <a:xfrm>
            <a:off x="1272380" y="1858302"/>
            <a:ext cx="4133333" cy="276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AA4C13-2A69-6C8E-C44E-9FCB1FB73617}"/>
              </a:ext>
            </a:extLst>
          </p:cNvPr>
          <p:cNvSpPr/>
          <p:nvPr/>
        </p:nvSpPr>
        <p:spPr bwMode="white">
          <a:xfrm>
            <a:off x="1034285" y="2325754"/>
            <a:ext cx="3000000" cy="276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6FDB78-87FB-7D67-713B-E2B43D2AC23E}"/>
              </a:ext>
            </a:extLst>
          </p:cNvPr>
          <p:cNvSpPr/>
          <p:nvPr/>
        </p:nvSpPr>
        <p:spPr bwMode="white">
          <a:xfrm>
            <a:off x="1034285" y="2793207"/>
            <a:ext cx="800000" cy="25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43D616-98EC-1791-27D7-D5922E1C381C}"/>
              </a:ext>
            </a:extLst>
          </p:cNvPr>
          <p:cNvSpPr/>
          <p:nvPr/>
        </p:nvSpPr>
        <p:spPr bwMode="white">
          <a:xfrm>
            <a:off x="996190" y="3260659"/>
            <a:ext cx="3923809" cy="25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2929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3475A9-65E2-0154-5D83-CA8964106E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48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F902C95-EE75-DC70-06A7-868378629A1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27"/>
          <a:stretch/>
        </p:blipFill>
        <p:spPr>
          <a:xfrm>
            <a:off x="983432" y="4095574"/>
            <a:ext cx="6336704" cy="2459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3FC12E-E460-8D5D-FA47-481A0B76B1B7}"/>
              </a:ext>
            </a:extLst>
          </p:cNvPr>
          <p:cNvSpPr/>
          <p:nvPr/>
        </p:nvSpPr>
        <p:spPr bwMode="white">
          <a:xfrm>
            <a:off x="983432" y="4149080"/>
            <a:ext cx="381642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C06F41-9557-84D0-560B-155623952A75}"/>
              </a:ext>
            </a:extLst>
          </p:cNvPr>
          <p:cNvSpPr/>
          <p:nvPr/>
        </p:nvSpPr>
        <p:spPr bwMode="white">
          <a:xfrm>
            <a:off x="975385" y="4581128"/>
            <a:ext cx="5840695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7D4243C-EED5-31D4-E69D-6E459D3A2843}"/>
              </a:ext>
            </a:extLst>
          </p:cNvPr>
          <p:cNvSpPr/>
          <p:nvPr/>
        </p:nvSpPr>
        <p:spPr bwMode="white">
          <a:xfrm>
            <a:off x="975384" y="5086045"/>
            <a:ext cx="519262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3F0D555-B1E4-1F00-76C3-98937431E772}"/>
              </a:ext>
            </a:extLst>
          </p:cNvPr>
          <p:cNvSpPr/>
          <p:nvPr/>
        </p:nvSpPr>
        <p:spPr bwMode="white">
          <a:xfrm>
            <a:off x="767408" y="5563012"/>
            <a:ext cx="424847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4001ACD-3C43-BCE3-0B78-2CE3176197DF}"/>
              </a:ext>
            </a:extLst>
          </p:cNvPr>
          <p:cNvSpPr/>
          <p:nvPr/>
        </p:nvSpPr>
        <p:spPr bwMode="white">
          <a:xfrm>
            <a:off x="839416" y="6059178"/>
            <a:ext cx="25922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617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0B8D07-13B3-3116-F151-36DA7C497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79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D406D1-FC66-BB8F-D159-CDB880D0D481}"/>
              </a:ext>
            </a:extLst>
          </p:cNvPr>
          <p:cNvSpPr/>
          <p:nvPr/>
        </p:nvSpPr>
        <p:spPr bwMode="white">
          <a:xfrm>
            <a:off x="5291428" y="1323825"/>
            <a:ext cx="1409523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EBA9BE-02BE-6D9E-0333-DA9439A9A0AF}"/>
              </a:ext>
            </a:extLst>
          </p:cNvPr>
          <p:cNvSpPr/>
          <p:nvPr/>
        </p:nvSpPr>
        <p:spPr bwMode="white">
          <a:xfrm>
            <a:off x="7777142" y="1323825"/>
            <a:ext cx="1390477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3F7B6C4-F303-84F2-8228-1C673F00F6BD}"/>
              </a:ext>
            </a:extLst>
          </p:cNvPr>
          <p:cNvSpPr/>
          <p:nvPr/>
        </p:nvSpPr>
        <p:spPr bwMode="white">
          <a:xfrm>
            <a:off x="1786666" y="2687349"/>
            <a:ext cx="609523" cy="209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5BCCCBB-CBD6-3C27-AC18-D5B1EDE9F782}"/>
              </a:ext>
            </a:extLst>
          </p:cNvPr>
          <p:cNvSpPr/>
          <p:nvPr/>
        </p:nvSpPr>
        <p:spPr bwMode="white">
          <a:xfrm>
            <a:off x="3424761" y="2562610"/>
            <a:ext cx="799031" cy="362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0443280-F286-959E-1A9A-C12B9F82ED77}"/>
              </a:ext>
            </a:extLst>
          </p:cNvPr>
          <p:cNvSpPr/>
          <p:nvPr/>
        </p:nvSpPr>
        <p:spPr bwMode="white">
          <a:xfrm>
            <a:off x="5129523" y="2754095"/>
            <a:ext cx="200000" cy="143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2B27EB8-5C69-D060-2551-2B4CE62C7425}"/>
              </a:ext>
            </a:extLst>
          </p:cNvPr>
          <p:cNvSpPr/>
          <p:nvPr/>
        </p:nvSpPr>
        <p:spPr bwMode="white">
          <a:xfrm>
            <a:off x="7748571" y="2562610"/>
            <a:ext cx="723693" cy="434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CEC2BF6-E40F-1ACD-3A45-0767009CCF84}"/>
              </a:ext>
            </a:extLst>
          </p:cNvPr>
          <p:cNvSpPr/>
          <p:nvPr/>
        </p:nvSpPr>
        <p:spPr bwMode="white">
          <a:xfrm>
            <a:off x="6196190" y="2449699"/>
            <a:ext cx="628571" cy="619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A580540-6415-9804-AD6E-349520A4BBC1}"/>
              </a:ext>
            </a:extLst>
          </p:cNvPr>
          <p:cNvSpPr/>
          <p:nvPr/>
        </p:nvSpPr>
        <p:spPr bwMode="white">
          <a:xfrm>
            <a:off x="6196190" y="3278528"/>
            <a:ext cx="331858" cy="209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455E0CC-FC87-017C-284A-63CE1838CA07}"/>
              </a:ext>
            </a:extLst>
          </p:cNvPr>
          <p:cNvSpPr/>
          <p:nvPr/>
        </p:nvSpPr>
        <p:spPr bwMode="white">
          <a:xfrm>
            <a:off x="2196190" y="3431090"/>
            <a:ext cx="190476" cy="200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1EE4AA1-BF3F-E75A-84A4-2FA5FE2F39AF}"/>
              </a:ext>
            </a:extLst>
          </p:cNvPr>
          <p:cNvSpPr/>
          <p:nvPr/>
        </p:nvSpPr>
        <p:spPr bwMode="white">
          <a:xfrm>
            <a:off x="4396190" y="3431090"/>
            <a:ext cx="190476" cy="200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EE01B35-697A-74C5-6826-10EB6B6B833E}"/>
              </a:ext>
            </a:extLst>
          </p:cNvPr>
          <p:cNvSpPr/>
          <p:nvPr/>
        </p:nvSpPr>
        <p:spPr bwMode="white">
          <a:xfrm>
            <a:off x="7567619" y="3431090"/>
            <a:ext cx="600000" cy="209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413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FADB9D-9ABD-BD36-6505-E83F5B57AF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2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E62C85-636A-636F-208F-7EAE672C89EC}"/>
              </a:ext>
            </a:extLst>
          </p:cNvPr>
          <p:cNvSpPr/>
          <p:nvPr/>
        </p:nvSpPr>
        <p:spPr bwMode="white">
          <a:xfrm>
            <a:off x="3520000" y="951849"/>
            <a:ext cx="333333" cy="200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49E3D8-27BB-25D7-F84F-004E1B6AA327}"/>
              </a:ext>
            </a:extLst>
          </p:cNvPr>
          <p:cNvSpPr/>
          <p:nvPr/>
        </p:nvSpPr>
        <p:spPr bwMode="white">
          <a:xfrm>
            <a:off x="5920000" y="942322"/>
            <a:ext cx="333333" cy="209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D89AD6-9968-15E4-072A-9C1069EBB081}"/>
              </a:ext>
            </a:extLst>
          </p:cNvPr>
          <p:cNvSpPr/>
          <p:nvPr/>
        </p:nvSpPr>
        <p:spPr bwMode="white">
          <a:xfrm>
            <a:off x="9824761" y="942322"/>
            <a:ext cx="333333" cy="209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5ACCC92-221A-F142-17AC-D8DBD89B7DFB}"/>
              </a:ext>
            </a:extLst>
          </p:cNvPr>
          <p:cNvSpPr/>
          <p:nvPr/>
        </p:nvSpPr>
        <p:spPr bwMode="white">
          <a:xfrm>
            <a:off x="7243809" y="1390091"/>
            <a:ext cx="723809" cy="209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EC80E2F-A181-5622-2367-0B0C0A059B2C}"/>
              </a:ext>
            </a:extLst>
          </p:cNvPr>
          <p:cNvSpPr/>
          <p:nvPr/>
        </p:nvSpPr>
        <p:spPr bwMode="white">
          <a:xfrm>
            <a:off x="1662857" y="2228467"/>
            <a:ext cx="590476" cy="257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5ACF7BE-1301-294D-B72F-1EB66C47733B}"/>
              </a:ext>
            </a:extLst>
          </p:cNvPr>
          <p:cNvSpPr/>
          <p:nvPr/>
        </p:nvSpPr>
        <p:spPr bwMode="white">
          <a:xfrm>
            <a:off x="7015238" y="2266575"/>
            <a:ext cx="609523" cy="200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A3B08D1-0E27-C828-1509-6598D84C6553}"/>
              </a:ext>
            </a:extLst>
          </p:cNvPr>
          <p:cNvSpPr/>
          <p:nvPr/>
        </p:nvSpPr>
        <p:spPr bwMode="white">
          <a:xfrm>
            <a:off x="1396190" y="3143059"/>
            <a:ext cx="323809" cy="209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8E39436-CE34-A32E-480E-8E3DBA7BA879}"/>
              </a:ext>
            </a:extLst>
          </p:cNvPr>
          <p:cNvSpPr/>
          <p:nvPr/>
        </p:nvSpPr>
        <p:spPr bwMode="white">
          <a:xfrm>
            <a:off x="7148571" y="3143059"/>
            <a:ext cx="342857" cy="209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43183A3-F2DE-E23A-9B1B-441B09E0C48D}"/>
              </a:ext>
            </a:extLst>
          </p:cNvPr>
          <p:cNvSpPr/>
          <p:nvPr/>
        </p:nvSpPr>
        <p:spPr bwMode="white">
          <a:xfrm>
            <a:off x="9491428" y="3590827"/>
            <a:ext cx="580952" cy="200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50239C0-8BDD-9658-AF25-859F230AC816}"/>
              </a:ext>
            </a:extLst>
          </p:cNvPr>
          <p:cNvSpPr/>
          <p:nvPr/>
        </p:nvSpPr>
        <p:spPr bwMode="white">
          <a:xfrm>
            <a:off x="2215238" y="4029069"/>
            <a:ext cx="466666" cy="257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7150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DB747D-46C3-0F79-73FA-B525E0E766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42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5313A7-3DAE-4E19-2C9F-70493FF9F8C6}"/>
              </a:ext>
            </a:extLst>
          </p:cNvPr>
          <p:cNvSpPr/>
          <p:nvPr/>
        </p:nvSpPr>
        <p:spPr bwMode="white">
          <a:xfrm>
            <a:off x="4996190" y="1333362"/>
            <a:ext cx="247619" cy="200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804B10-8CB7-8A07-0EAA-3898EE356E53}"/>
              </a:ext>
            </a:extLst>
          </p:cNvPr>
          <p:cNvSpPr/>
          <p:nvPr/>
        </p:nvSpPr>
        <p:spPr bwMode="white">
          <a:xfrm>
            <a:off x="7939047" y="3269001"/>
            <a:ext cx="247619" cy="200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232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09C884-2CC8-3648-E8EC-84B44FDD25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17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D4A86C-4C5B-BFC1-DD5A-349AC6E6FE97}"/>
              </a:ext>
            </a:extLst>
          </p:cNvPr>
          <p:cNvSpPr/>
          <p:nvPr/>
        </p:nvSpPr>
        <p:spPr bwMode="white">
          <a:xfrm>
            <a:off x="8739047" y="952254"/>
            <a:ext cx="209523" cy="200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859BAB-C743-3A4E-00E7-6BBEC2A07485}"/>
              </a:ext>
            </a:extLst>
          </p:cNvPr>
          <p:cNvSpPr/>
          <p:nvPr/>
        </p:nvSpPr>
        <p:spPr bwMode="white">
          <a:xfrm>
            <a:off x="5910476" y="1831604"/>
            <a:ext cx="228571" cy="200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539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697070-DB1B-7D00-98A3-6A48128F69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04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DE24BF-35E4-E8B9-B2E5-E3E743C08E06}"/>
              </a:ext>
            </a:extLst>
          </p:cNvPr>
          <p:cNvSpPr/>
          <p:nvPr/>
        </p:nvSpPr>
        <p:spPr bwMode="white">
          <a:xfrm>
            <a:off x="1329523" y="1372478"/>
            <a:ext cx="209523" cy="200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DAA702D-D53C-92AC-7D77-72B96DCCB5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77072"/>
            <a:ext cx="10800000" cy="2164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AF924D-4864-7E95-6719-8AD16B94148E}"/>
              </a:ext>
            </a:extLst>
          </p:cNvPr>
          <p:cNvSpPr/>
          <p:nvPr/>
        </p:nvSpPr>
        <p:spPr bwMode="white">
          <a:xfrm>
            <a:off x="6405714" y="4201007"/>
            <a:ext cx="209523" cy="209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249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B875D1-38AD-A7CD-455A-53EF53F778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04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1D94A1-2E42-54DF-4A97-9C61C4497B19}"/>
              </a:ext>
            </a:extLst>
          </p:cNvPr>
          <p:cNvSpPr/>
          <p:nvPr/>
        </p:nvSpPr>
        <p:spPr bwMode="white">
          <a:xfrm>
            <a:off x="2605714" y="2018561"/>
            <a:ext cx="600000" cy="219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FF9A32-31D9-46B4-DDD3-57E74F831381}"/>
              </a:ext>
            </a:extLst>
          </p:cNvPr>
          <p:cNvSpPr/>
          <p:nvPr/>
        </p:nvSpPr>
        <p:spPr bwMode="white">
          <a:xfrm>
            <a:off x="5234285" y="2018561"/>
            <a:ext cx="580952" cy="219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8BBD32-714C-93BC-C295-4BD29E187D66}"/>
              </a:ext>
            </a:extLst>
          </p:cNvPr>
          <p:cNvSpPr/>
          <p:nvPr/>
        </p:nvSpPr>
        <p:spPr bwMode="white">
          <a:xfrm>
            <a:off x="7815238" y="2018561"/>
            <a:ext cx="209523" cy="200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15BEBB5-B231-1084-90C2-4764412F2E73}"/>
              </a:ext>
            </a:extLst>
          </p:cNvPr>
          <p:cNvSpPr/>
          <p:nvPr/>
        </p:nvSpPr>
        <p:spPr bwMode="white">
          <a:xfrm>
            <a:off x="10405714" y="1772816"/>
            <a:ext cx="580951" cy="60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D275ED5-5D18-8AC2-6762-0819537FAFC3}"/>
              </a:ext>
            </a:extLst>
          </p:cNvPr>
          <p:cNvSpPr/>
          <p:nvPr/>
        </p:nvSpPr>
        <p:spPr bwMode="white">
          <a:xfrm>
            <a:off x="2605714" y="2818619"/>
            <a:ext cx="190476" cy="200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91EE1E3-C6E5-F43C-8130-B9CFAEF2643E}"/>
              </a:ext>
            </a:extLst>
          </p:cNvPr>
          <p:cNvSpPr/>
          <p:nvPr/>
        </p:nvSpPr>
        <p:spPr bwMode="white">
          <a:xfrm>
            <a:off x="5329523" y="2818619"/>
            <a:ext cx="142857" cy="200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1AFAD07-B932-49FB-070C-3758FF00A73D}"/>
              </a:ext>
            </a:extLst>
          </p:cNvPr>
          <p:cNvSpPr/>
          <p:nvPr/>
        </p:nvSpPr>
        <p:spPr bwMode="white">
          <a:xfrm>
            <a:off x="7967618" y="2564904"/>
            <a:ext cx="648662" cy="606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E00E2DD-C893-81D3-F4B6-CB00AFB74FBC}"/>
              </a:ext>
            </a:extLst>
          </p:cNvPr>
          <p:cNvSpPr/>
          <p:nvPr/>
        </p:nvSpPr>
        <p:spPr bwMode="white">
          <a:xfrm>
            <a:off x="10434823" y="2563350"/>
            <a:ext cx="485713" cy="60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5051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7EAE50-8AB9-661D-DE0B-AFD02CD670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15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827BE1-B025-EEFC-9018-E42A9140E36B}"/>
              </a:ext>
            </a:extLst>
          </p:cNvPr>
          <p:cNvSpPr/>
          <p:nvPr/>
        </p:nvSpPr>
        <p:spPr bwMode="white">
          <a:xfrm>
            <a:off x="983432" y="2204864"/>
            <a:ext cx="172819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47C8129-1C22-88AC-B4F5-EF533C420A91}"/>
              </a:ext>
            </a:extLst>
          </p:cNvPr>
          <p:cNvSpPr/>
          <p:nvPr/>
        </p:nvSpPr>
        <p:spPr bwMode="white">
          <a:xfrm>
            <a:off x="983432" y="2924944"/>
            <a:ext cx="121904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6FBAEA74-B6E3-9C7A-A2F9-1F15131225DF}"/>
              </a:ext>
            </a:extLst>
          </p:cNvPr>
          <p:cNvSpPr/>
          <p:nvPr/>
        </p:nvSpPr>
        <p:spPr bwMode="white">
          <a:xfrm>
            <a:off x="4151784" y="2060848"/>
            <a:ext cx="24482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66BE2D9A-4612-8FAD-A6F1-6ADCDBC8833E}"/>
              </a:ext>
            </a:extLst>
          </p:cNvPr>
          <p:cNvSpPr/>
          <p:nvPr/>
        </p:nvSpPr>
        <p:spPr bwMode="white">
          <a:xfrm>
            <a:off x="4137615" y="2852936"/>
            <a:ext cx="145432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571FA4A2-4965-4CE1-AB3A-33EAE3B57922}"/>
              </a:ext>
            </a:extLst>
          </p:cNvPr>
          <p:cNvSpPr/>
          <p:nvPr/>
        </p:nvSpPr>
        <p:spPr bwMode="white">
          <a:xfrm>
            <a:off x="4184826" y="3695060"/>
            <a:ext cx="121904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1B0C6438-2B14-7613-E01C-488F47CD1E95}"/>
              </a:ext>
            </a:extLst>
          </p:cNvPr>
          <p:cNvSpPr/>
          <p:nvPr/>
        </p:nvSpPr>
        <p:spPr bwMode="white">
          <a:xfrm>
            <a:off x="7531987" y="2132856"/>
            <a:ext cx="24482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7400B005-2C92-42B0-B18B-FAD85623285A}"/>
              </a:ext>
            </a:extLst>
          </p:cNvPr>
          <p:cNvSpPr/>
          <p:nvPr/>
        </p:nvSpPr>
        <p:spPr bwMode="white">
          <a:xfrm>
            <a:off x="7527080" y="2913958"/>
            <a:ext cx="159325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DC23A995-D3BE-48F9-813D-3175DD2811ED}"/>
              </a:ext>
            </a:extLst>
          </p:cNvPr>
          <p:cNvSpPr/>
          <p:nvPr/>
        </p:nvSpPr>
        <p:spPr bwMode="white">
          <a:xfrm>
            <a:off x="7527080" y="3645024"/>
            <a:ext cx="1219047" cy="781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435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8CDBDB-2184-E8C1-92C0-A355E531A7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03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6696B47-6406-863C-019C-11DE92DA424B}"/>
              </a:ext>
            </a:extLst>
          </p:cNvPr>
          <p:cNvSpPr/>
          <p:nvPr/>
        </p:nvSpPr>
        <p:spPr bwMode="white">
          <a:xfrm>
            <a:off x="667166" y="2279633"/>
            <a:ext cx="2548514" cy="573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6448175-EE4A-CDB0-FD42-AACA7CF0D4FB}"/>
              </a:ext>
            </a:extLst>
          </p:cNvPr>
          <p:cNvSpPr/>
          <p:nvPr/>
        </p:nvSpPr>
        <p:spPr bwMode="white">
          <a:xfrm>
            <a:off x="1631504" y="3223963"/>
            <a:ext cx="1584176" cy="507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3E41E9B-F589-D9F5-CF6A-84A413A18843}"/>
              </a:ext>
            </a:extLst>
          </p:cNvPr>
          <p:cNvSpPr/>
          <p:nvPr/>
        </p:nvSpPr>
        <p:spPr bwMode="white">
          <a:xfrm>
            <a:off x="4079776" y="2408660"/>
            <a:ext cx="2548514" cy="444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BB71858-D88F-ED15-6FD0-53BDA59C278F}"/>
              </a:ext>
            </a:extLst>
          </p:cNvPr>
          <p:cNvSpPr/>
          <p:nvPr/>
        </p:nvSpPr>
        <p:spPr bwMode="white">
          <a:xfrm>
            <a:off x="4900953" y="3068960"/>
            <a:ext cx="1584176" cy="662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22FEC15-34D0-117B-EC95-2AF52E5C09C2}"/>
              </a:ext>
            </a:extLst>
          </p:cNvPr>
          <p:cNvSpPr/>
          <p:nvPr/>
        </p:nvSpPr>
        <p:spPr bwMode="white">
          <a:xfrm>
            <a:off x="7855097" y="2231365"/>
            <a:ext cx="2849415" cy="781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E4E1045-486C-3A28-9326-92A2E5CFB7CB}"/>
              </a:ext>
            </a:extLst>
          </p:cNvPr>
          <p:cNvSpPr/>
          <p:nvPr/>
        </p:nvSpPr>
        <p:spPr bwMode="white">
          <a:xfrm>
            <a:off x="8400256" y="2963579"/>
            <a:ext cx="1795113" cy="781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4253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2024-08-06T11:34:40Z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