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75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35F362-5A58-DF9F-931C-284B1227D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666" y="3019476"/>
            <a:ext cx="9466667" cy="81904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E80C5-D1B5-6B0C-2556-A1BDC3674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85449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084FCA8-DD57-A0C1-878F-E5F156C324C3}"/>
              </a:ext>
            </a:extLst>
          </p:cNvPr>
          <p:cNvSpPr/>
          <p:nvPr/>
        </p:nvSpPr>
        <p:spPr bwMode="white">
          <a:xfrm>
            <a:off x="2063552" y="3717032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5E96052-151C-0A92-8A16-7B5D7326804F}"/>
              </a:ext>
            </a:extLst>
          </p:cNvPr>
          <p:cNvSpPr/>
          <p:nvPr/>
        </p:nvSpPr>
        <p:spPr bwMode="white">
          <a:xfrm>
            <a:off x="1847528" y="4558443"/>
            <a:ext cx="33123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072DAC1-8925-661D-3359-F188FE10F4AD}"/>
              </a:ext>
            </a:extLst>
          </p:cNvPr>
          <p:cNvSpPr/>
          <p:nvPr/>
        </p:nvSpPr>
        <p:spPr bwMode="white">
          <a:xfrm>
            <a:off x="1786138" y="5303185"/>
            <a:ext cx="29417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6972188-3298-049C-FBCF-B9C635188D72}"/>
              </a:ext>
            </a:extLst>
          </p:cNvPr>
          <p:cNvSpPr/>
          <p:nvPr/>
        </p:nvSpPr>
        <p:spPr bwMode="white">
          <a:xfrm>
            <a:off x="1847528" y="6093296"/>
            <a:ext cx="51845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76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E5FC8A-954E-F503-5279-98B4231FA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8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536D7F-AC0B-8784-8A7D-B1D1E3B8F31B}"/>
              </a:ext>
            </a:extLst>
          </p:cNvPr>
          <p:cNvSpPr/>
          <p:nvPr/>
        </p:nvSpPr>
        <p:spPr bwMode="white">
          <a:xfrm>
            <a:off x="911424" y="1844824"/>
            <a:ext cx="46085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2EE452E-18D9-FB5B-A60C-EC210574A6A4}"/>
              </a:ext>
            </a:extLst>
          </p:cNvPr>
          <p:cNvSpPr/>
          <p:nvPr/>
        </p:nvSpPr>
        <p:spPr bwMode="white">
          <a:xfrm>
            <a:off x="5847574" y="1844824"/>
            <a:ext cx="48569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A773F33-4D54-2999-62BD-7C3442472ED2}"/>
              </a:ext>
            </a:extLst>
          </p:cNvPr>
          <p:cNvSpPr/>
          <p:nvPr/>
        </p:nvSpPr>
        <p:spPr bwMode="white">
          <a:xfrm>
            <a:off x="1271464" y="2708920"/>
            <a:ext cx="52565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A08A7E4-4FF0-2098-C7A5-A5E7CCEC7AF5}"/>
              </a:ext>
            </a:extLst>
          </p:cNvPr>
          <p:cNvSpPr/>
          <p:nvPr/>
        </p:nvSpPr>
        <p:spPr bwMode="white">
          <a:xfrm>
            <a:off x="1271464" y="3645024"/>
            <a:ext cx="338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C40D2C0-E238-B143-D947-A571AC596859}"/>
              </a:ext>
            </a:extLst>
          </p:cNvPr>
          <p:cNvSpPr/>
          <p:nvPr/>
        </p:nvSpPr>
        <p:spPr bwMode="white">
          <a:xfrm>
            <a:off x="1127448" y="4581128"/>
            <a:ext cx="2304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D8E1CA0-2ADE-57B7-698A-B6348F6B5929}"/>
              </a:ext>
            </a:extLst>
          </p:cNvPr>
          <p:cNvSpPr/>
          <p:nvPr/>
        </p:nvSpPr>
        <p:spPr bwMode="white">
          <a:xfrm>
            <a:off x="1127448" y="5476951"/>
            <a:ext cx="720080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763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C5148-D5B3-0402-C6C2-1F4F8075C5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18849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561320-D0F8-00CB-CE11-3D519B3A6A0A}"/>
              </a:ext>
            </a:extLst>
          </p:cNvPr>
          <p:cNvSpPr/>
          <p:nvPr/>
        </p:nvSpPr>
        <p:spPr bwMode="white">
          <a:xfrm>
            <a:off x="1491418" y="3861048"/>
            <a:ext cx="75569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916FD78-D75B-E0A8-98E0-81E8EA9A841D}"/>
              </a:ext>
            </a:extLst>
          </p:cNvPr>
          <p:cNvSpPr/>
          <p:nvPr/>
        </p:nvSpPr>
        <p:spPr bwMode="white">
          <a:xfrm>
            <a:off x="1343472" y="4608494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087643-01BD-CFD4-03F0-1E9FD6017AD7}"/>
              </a:ext>
            </a:extLst>
          </p:cNvPr>
          <p:cNvSpPr/>
          <p:nvPr/>
        </p:nvSpPr>
        <p:spPr bwMode="white">
          <a:xfrm>
            <a:off x="1343472" y="5355940"/>
            <a:ext cx="2304256" cy="62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B8B4AF-B124-4B17-3DDF-5E2187DF6A9D}"/>
              </a:ext>
            </a:extLst>
          </p:cNvPr>
          <p:cNvSpPr/>
          <p:nvPr/>
        </p:nvSpPr>
        <p:spPr bwMode="white">
          <a:xfrm>
            <a:off x="1055440" y="6121026"/>
            <a:ext cx="6480719" cy="620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740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C7422-4530-7A2A-E2EB-C469C4A78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92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531B8-FC2C-CC9E-EACE-15A9764CD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7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98A33-02DE-B885-4A57-406DD12717D9}"/>
              </a:ext>
            </a:extLst>
          </p:cNvPr>
          <p:cNvSpPr/>
          <p:nvPr/>
        </p:nvSpPr>
        <p:spPr bwMode="white">
          <a:xfrm>
            <a:off x="4148571" y="2086838"/>
            <a:ext cx="552380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64D12-9E2F-887E-0007-4D338095C242}"/>
              </a:ext>
            </a:extLst>
          </p:cNvPr>
          <p:cNvSpPr/>
          <p:nvPr/>
        </p:nvSpPr>
        <p:spPr bwMode="white">
          <a:xfrm>
            <a:off x="5081904" y="3994171"/>
            <a:ext cx="552380" cy="352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890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E8C7A-D629-EE7F-FC48-F027CF2B25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5E7799-9583-132D-80F7-E3BA0DFD85DB}"/>
              </a:ext>
            </a:extLst>
          </p:cNvPr>
          <p:cNvSpPr/>
          <p:nvPr/>
        </p:nvSpPr>
        <p:spPr bwMode="white">
          <a:xfrm>
            <a:off x="2034285" y="2085695"/>
            <a:ext cx="3695238" cy="400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523E53-72C2-1432-EF97-C5C6591C1D1E}"/>
              </a:ext>
            </a:extLst>
          </p:cNvPr>
          <p:cNvSpPr/>
          <p:nvPr/>
        </p:nvSpPr>
        <p:spPr bwMode="white">
          <a:xfrm>
            <a:off x="815238" y="4010351"/>
            <a:ext cx="1476190" cy="40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9B5768-8727-6F4C-1137-28A332DF5C47}"/>
              </a:ext>
            </a:extLst>
          </p:cNvPr>
          <p:cNvSpPr/>
          <p:nvPr/>
        </p:nvSpPr>
        <p:spPr bwMode="white">
          <a:xfrm>
            <a:off x="8184232" y="2852936"/>
            <a:ext cx="194421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113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88FB2-D0E5-2D2A-452A-85D7A87AEA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2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3CCC018-6BAA-64DC-4ECD-8E046D8DFD03}"/>
              </a:ext>
            </a:extLst>
          </p:cNvPr>
          <p:cNvSpPr/>
          <p:nvPr/>
        </p:nvSpPr>
        <p:spPr bwMode="white">
          <a:xfrm>
            <a:off x="4295800" y="1916832"/>
            <a:ext cx="38884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B813F0-D636-4F1C-E468-4F46624776BB}"/>
              </a:ext>
            </a:extLst>
          </p:cNvPr>
          <p:cNvSpPr/>
          <p:nvPr/>
        </p:nvSpPr>
        <p:spPr bwMode="white">
          <a:xfrm>
            <a:off x="8472264" y="2890969"/>
            <a:ext cx="1728192" cy="82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D97AE2-D4B7-7161-129F-BDB6D2877767}"/>
              </a:ext>
            </a:extLst>
          </p:cNvPr>
          <p:cNvSpPr/>
          <p:nvPr/>
        </p:nvSpPr>
        <p:spPr bwMode="white">
          <a:xfrm>
            <a:off x="599226" y="3861048"/>
            <a:ext cx="369657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26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47995-A519-A518-04F3-1DBC025F5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6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B91DA-AB6C-ADAD-C4FF-BF8BA777945A}"/>
              </a:ext>
            </a:extLst>
          </p:cNvPr>
          <p:cNvSpPr/>
          <p:nvPr/>
        </p:nvSpPr>
        <p:spPr bwMode="white">
          <a:xfrm>
            <a:off x="6224761" y="2076409"/>
            <a:ext cx="561904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07EDB-D83D-186A-F567-0F6028BA32DB}"/>
              </a:ext>
            </a:extLst>
          </p:cNvPr>
          <p:cNvSpPr/>
          <p:nvPr/>
        </p:nvSpPr>
        <p:spPr bwMode="white">
          <a:xfrm>
            <a:off x="5100952" y="3048454"/>
            <a:ext cx="571428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A5CD7E-4669-7D93-8E68-EF8A30AECCF5}"/>
              </a:ext>
            </a:extLst>
          </p:cNvPr>
          <p:cNvSpPr/>
          <p:nvPr/>
        </p:nvSpPr>
        <p:spPr bwMode="white">
          <a:xfrm>
            <a:off x="3939047" y="4010969"/>
            <a:ext cx="800000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FCF7E5-370D-9272-E0E1-862DD90DAAF2}"/>
              </a:ext>
            </a:extLst>
          </p:cNvPr>
          <p:cNvSpPr/>
          <p:nvPr/>
        </p:nvSpPr>
        <p:spPr bwMode="white">
          <a:xfrm>
            <a:off x="2853333" y="4963955"/>
            <a:ext cx="1038095" cy="409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102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6F3B7-118D-DA11-9A7A-D653A26BBC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6543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B5B438B-5E1F-8E0E-8D20-80CC7C754096}"/>
              </a:ext>
            </a:extLst>
          </p:cNvPr>
          <p:cNvSpPr/>
          <p:nvPr/>
        </p:nvSpPr>
        <p:spPr bwMode="white">
          <a:xfrm>
            <a:off x="2106563" y="3356992"/>
            <a:ext cx="6581725" cy="71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65E2F9-8426-CE69-D957-9A41E029254D}"/>
              </a:ext>
            </a:extLst>
          </p:cNvPr>
          <p:cNvSpPr/>
          <p:nvPr/>
        </p:nvSpPr>
        <p:spPr bwMode="white">
          <a:xfrm>
            <a:off x="2207568" y="5885985"/>
            <a:ext cx="4608512" cy="71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41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F2832-2570-AAAC-978A-8B06F03F40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D51E7D-BBF2-9EFF-9BBD-A68B4EA98382}"/>
              </a:ext>
            </a:extLst>
          </p:cNvPr>
          <p:cNvSpPr/>
          <p:nvPr/>
        </p:nvSpPr>
        <p:spPr bwMode="white">
          <a:xfrm>
            <a:off x="1271464" y="2636912"/>
            <a:ext cx="75608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29FBBC0-37A6-8165-F01C-837E896431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97184"/>
            <a:ext cx="10800000" cy="284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725542B-C609-39CE-B869-9D0563871F94}"/>
              </a:ext>
            </a:extLst>
          </p:cNvPr>
          <p:cNvSpPr/>
          <p:nvPr/>
        </p:nvSpPr>
        <p:spPr bwMode="white">
          <a:xfrm>
            <a:off x="1415480" y="5661248"/>
            <a:ext cx="72728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CA5C6-2E14-291F-AD66-8C55E8EBD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46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F1AB9C-3021-E20E-8144-D3FEA09D48E3}"/>
              </a:ext>
            </a:extLst>
          </p:cNvPr>
          <p:cNvSpPr/>
          <p:nvPr/>
        </p:nvSpPr>
        <p:spPr bwMode="white">
          <a:xfrm>
            <a:off x="1559496" y="3068960"/>
            <a:ext cx="40324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EC6491-5ACA-DCC4-8543-B32178DBB3A9}"/>
              </a:ext>
            </a:extLst>
          </p:cNvPr>
          <p:cNvSpPr/>
          <p:nvPr/>
        </p:nvSpPr>
        <p:spPr bwMode="white">
          <a:xfrm>
            <a:off x="1415480" y="4005064"/>
            <a:ext cx="26642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5D79A5-2335-C629-3247-7993C2C50C8A}"/>
              </a:ext>
            </a:extLst>
          </p:cNvPr>
          <p:cNvSpPr/>
          <p:nvPr/>
        </p:nvSpPr>
        <p:spPr bwMode="white">
          <a:xfrm>
            <a:off x="1559496" y="4941168"/>
            <a:ext cx="24482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39F294C-9119-18C8-0D34-1FD608D6A32E}"/>
              </a:ext>
            </a:extLst>
          </p:cNvPr>
          <p:cNvSpPr/>
          <p:nvPr/>
        </p:nvSpPr>
        <p:spPr bwMode="white">
          <a:xfrm>
            <a:off x="1415480" y="5877272"/>
            <a:ext cx="58326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4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2024-08-08T07:35:21Z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