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7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4F275D-E8BC-FAF3-DE41-1F940AF791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39065"/>
            <a:ext cx="12000656" cy="116135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B6314-2738-BBF2-C247-4A92FCF5A4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1919536" y="836712"/>
            <a:ext cx="9336440" cy="2732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53BE150-8C95-90A9-9F60-5A145D064BE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9240" y="2564905"/>
            <a:ext cx="115020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866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1B70A-08F8-FBFD-DBE4-4DED150ACA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189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8846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E091A-8BCC-9BCE-0CCB-3129CA66FA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2135560" y="1487336"/>
            <a:ext cx="8688368" cy="410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C1D0234-5F07-6A96-33E1-737BE9D39F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1127296"/>
            <a:ext cx="115020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37312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2024-08-08T06:27:17Z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