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4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4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685232D-6A3F-E153-013C-3241EC6E8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666" y="3024238"/>
            <a:ext cx="6466667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01A059-CD9E-FC79-7FC1-5C8FF792B8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96609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C63B1BA-4F0D-981D-CDAE-49E07224B03F}"/>
              </a:ext>
            </a:extLst>
          </p:cNvPr>
          <p:cNvSpPr/>
          <p:nvPr/>
        </p:nvSpPr>
        <p:spPr bwMode="white">
          <a:xfrm>
            <a:off x="1199456" y="3717033"/>
            <a:ext cx="554461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78B48F-A635-02D5-685A-4BED5567176E}"/>
              </a:ext>
            </a:extLst>
          </p:cNvPr>
          <p:cNvSpPr/>
          <p:nvPr/>
        </p:nvSpPr>
        <p:spPr bwMode="white">
          <a:xfrm>
            <a:off x="1127448" y="4495801"/>
            <a:ext cx="3240360" cy="80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1372B8-3AD1-C8AE-0981-CD8B4A323AB6}"/>
              </a:ext>
            </a:extLst>
          </p:cNvPr>
          <p:cNvSpPr/>
          <p:nvPr/>
        </p:nvSpPr>
        <p:spPr bwMode="white">
          <a:xfrm>
            <a:off x="1487488" y="5612578"/>
            <a:ext cx="2160239" cy="41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DE795E-CA8C-563E-7A7E-4971696C1A3E}"/>
              </a:ext>
            </a:extLst>
          </p:cNvPr>
          <p:cNvSpPr/>
          <p:nvPr/>
        </p:nvSpPr>
        <p:spPr bwMode="white">
          <a:xfrm>
            <a:off x="1199455" y="6237311"/>
            <a:ext cx="5544616" cy="52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61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891BB-F939-D278-F998-A492EAF72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111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3825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5B57E-A2B4-D396-0716-F4D3A40B14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A9093B4-A513-D67A-A3D4-CCBF09268554}"/>
              </a:ext>
            </a:extLst>
          </p:cNvPr>
          <p:cNvSpPr/>
          <p:nvPr/>
        </p:nvSpPr>
        <p:spPr bwMode="white">
          <a:xfrm>
            <a:off x="479376" y="900007"/>
            <a:ext cx="8208912" cy="72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634DDA6-3138-77D3-323B-AA7AE8407DC6}"/>
              </a:ext>
            </a:extLst>
          </p:cNvPr>
          <p:cNvSpPr/>
          <p:nvPr/>
        </p:nvSpPr>
        <p:spPr bwMode="white">
          <a:xfrm>
            <a:off x="323956" y="1746177"/>
            <a:ext cx="4835940" cy="110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D50E4A1-E89F-A83A-E4BC-F210BE35A3AF}"/>
              </a:ext>
            </a:extLst>
          </p:cNvPr>
          <p:cNvSpPr/>
          <p:nvPr/>
        </p:nvSpPr>
        <p:spPr bwMode="white">
          <a:xfrm>
            <a:off x="1559496" y="3199963"/>
            <a:ext cx="3600400" cy="94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118E79A-1A21-FCCD-01B6-9D7215CEE4CA}"/>
              </a:ext>
            </a:extLst>
          </p:cNvPr>
          <p:cNvSpPr/>
          <p:nvPr/>
        </p:nvSpPr>
        <p:spPr bwMode="white">
          <a:xfrm>
            <a:off x="2135560" y="4517835"/>
            <a:ext cx="2736304" cy="639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7E75CEC-8078-893A-D7DA-4F4461EAA7A7}"/>
              </a:ext>
            </a:extLst>
          </p:cNvPr>
          <p:cNvSpPr/>
          <p:nvPr/>
        </p:nvSpPr>
        <p:spPr bwMode="white">
          <a:xfrm>
            <a:off x="479376" y="5202561"/>
            <a:ext cx="8208912" cy="67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07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1A6E8-9C93-4B60-01AE-DB01336CDD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83E1E5-4B1D-4A8A-55D0-17296D710190}"/>
              </a:ext>
            </a:extLst>
          </p:cNvPr>
          <p:cNvSpPr/>
          <p:nvPr/>
        </p:nvSpPr>
        <p:spPr bwMode="white">
          <a:xfrm>
            <a:off x="2729523" y="5253651"/>
            <a:ext cx="2638095" cy="495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BCDD8B-A388-A5BE-B045-C16980314D1A}"/>
              </a:ext>
            </a:extLst>
          </p:cNvPr>
          <p:cNvSpPr/>
          <p:nvPr/>
        </p:nvSpPr>
        <p:spPr bwMode="white">
          <a:xfrm>
            <a:off x="6091428" y="5339493"/>
            <a:ext cx="409523" cy="343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271AB8-230C-F9D5-BB06-9B6E7000A816}"/>
              </a:ext>
            </a:extLst>
          </p:cNvPr>
          <p:cNvSpPr/>
          <p:nvPr/>
        </p:nvSpPr>
        <p:spPr bwMode="white">
          <a:xfrm>
            <a:off x="7994410" y="5085184"/>
            <a:ext cx="2638094" cy="944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2D59F-E962-167E-D0A7-5BBBB5E160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50057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532D3-6E1D-3E90-20F3-857BCAA4C0CA}"/>
              </a:ext>
            </a:extLst>
          </p:cNvPr>
          <p:cNvSpPr/>
          <p:nvPr/>
        </p:nvSpPr>
        <p:spPr bwMode="white">
          <a:xfrm>
            <a:off x="1708595" y="2420741"/>
            <a:ext cx="2295552" cy="41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19CA3C-9A2A-81F3-F8F1-2CCB15C6176A}"/>
              </a:ext>
            </a:extLst>
          </p:cNvPr>
          <p:cNvSpPr/>
          <p:nvPr/>
        </p:nvSpPr>
        <p:spPr bwMode="white">
          <a:xfrm>
            <a:off x="4615736" y="2479421"/>
            <a:ext cx="360250" cy="31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A0AA22-AC22-CA61-8EE6-0959527B1149}"/>
              </a:ext>
            </a:extLst>
          </p:cNvPr>
          <p:cNvSpPr/>
          <p:nvPr/>
        </p:nvSpPr>
        <p:spPr bwMode="white">
          <a:xfrm>
            <a:off x="6492392" y="2298307"/>
            <a:ext cx="2483928" cy="55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F5F64C0-B832-B355-6B43-25EE8D165327}"/>
              </a:ext>
            </a:extLst>
          </p:cNvPr>
          <p:cNvSpPr/>
          <p:nvPr/>
        </p:nvSpPr>
        <p:spPr bwMode="white">
          <a:xfrm>
            <a:off x="1343472" y="5562601"/>
            <a:ext cx="7848871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092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203E3-73A9-EB93-97E8-58F9CC23BC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8969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AE7DE-6822-6F8E-1DD2-A8587A0A4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5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740481-A7A4-3C7C-E430-3D3B701D9796}"/>
              </a:ext>
            </a:extLst>
          </p:cNvPr>
          <p:cNvSpPr/>
          <p:nvPr/>
        </p:nvSpPr>
        <p:spPr bwMode="white">
          <a:xfrm>
            <a:off x="551384" y="827999"/>
            <a:ext cx="338437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587A8F-3ACF-E4A5-46DB-BEF2319A80E0}"/>
              </a:ext>
            </a:extLst>
          </p:cNvPr>
          <p:cNvSpPr/>
          <p:nvPr/>
        </p:nvSpPr>
        <p:spPr bwMode="white">
          <a:xfrm>
            <a:off x="1631504" y="2204864"/>
            <a:ext cx="316835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2A3929-DE00-DDF0-ABDB-917F266CE287}"/>
              </a:ext>
            </a:extLst>
          </p:cNvPr>
          <p:cNvSpPr/>
          <p:nvPr/>
        </p:nvSpPr>
        <p:spPr bwMode="white">
          <a:xfrm>
            <a:off x="1467820" y="3494479"/>
            <a:ext cx="2611955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67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5B51C-8984-BA32-4B42-369FFB74FB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61432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119DD-B0ED-B404-2D71-6F26136F78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323570-658C-F64E-CE46-E5D3DD0EF27F}"/>
              </a:ext>
            </a:extLst>
          </p:cNvPr>
          <p:cNvSpPr/>
          <p:nvPr/>
        </p:nvSpPr>
        <p:spPr bwMode="white">
          <a:xfrm>
            <a:off x="911424" y="1628799"/>
            <a:ext cx="5616624" cy="86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5C0BD87-0923-E551-BCE8-F9B654E9DE88}"/>
              </a:ext>
            </a:extLst>
          </p:cNvPr>
          <p:cNvSpPr/>
          <p:nvPr/>
        </p:nvSpPr>
        <p:spPr bwMode="white">
          <a:xfrm>
            <a:off x="911424" y="2653270"/>
            <a:ext cx="2808312" cy="106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8D23D9D-A01C-F839-BCF2-6DBD04F0A9BF}"/>
              </a:ext>
            </a:extLst>
          </p:cNvPr>
          <p:cNvSpPr/>
          <p:nvPr/>
        </p:nvSpPr>
        <p:spPr bwMode="white">
          <a:xfrm>
            <a:off x="1415480" y="4005481"/>
            <a:ext cx="2160240" cy="57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DD4CF68-AF5A-69ED-2391-0F56DBD64EA2}"/>
              </a:ext>
            </a:extLst>
          </p:cNvPr>
          <p:cNvSpPr/>
          <p:nvPr/>
        </p:nvSpPr>
        <p:spPr bwMode="white">
          <a:xfrm>
            <a:off x="1019436" y="4797153"/>
            <a:ext cx="5076564" cy="57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92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84E2F-4B77-C3EA-60BB-CDCD7C43D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8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06AAF4-DFF2-02A8-DF83-7260E24F534E}"/>
              </a:ext>
            </a:extLst>
          </p:cNvPr>
          <p:cNvSpPr/>
          <p:nvPr/>
        </p:nvSpPr>
        <p:spPr bwMode="white">
          <a:xfrm>
            <a:off x="983432" y="1772816"/>
            <a:ext cx="770485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2886AF-E703-1F1A-E3A8-64BF468EE1BD}"/>
              </a:ext>
            </a:extLst>
          </p:cNvPr>
          <p:cNvSpPr/>
          <p:nvPr/>
        </p:nvSpPr>
        <p:spPr bwMode="white">
          <a:xfrm>
            <a:off x="1017702" y="2654840"/>
            <a:ext cx="2702034" cy="113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A3488B-A985-A333-8E8D-D9BCAD2C6BFE}"/>
              </a:ext>
            </a:extLst>
          </p:cNvPr>
          <p:cNvSpPr/>
          <p:nvPr/>
        </p:nvSpPr>
        <p:spPr bwMode="white">
          <a:xfrm>
            <a:off x="1343472" y="4009275"/>
            <a:ext cx="2088232" cy="643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A5ABEE6-9182-EBFA-ABD9-99AB8C7461B0}"/>
              </a:ext>
            </a:extLst>
          </p:cNvPr>
          <p:cNvSpPr/>
          <p:nvPr/>
        </p:nvSpPr>
        <p:spPr bwMode="white">
          <a:xfrm>
            <a:off x="947428" y="4797152"/>
            <a:ext cx="774086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20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FFC3A-A1A7-00E4-932B-C7C096D4C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056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0B5445C-EE9D-BB5F-FF8E-2D9F6DA2C1AC}"/>
              </a:ext>
            </a:extLst>
          </p:cNvPr>
          <p:cNvSpPr/>
          <p:nvPr/>
        </p:nvSpPr>
        <p:spPr bwMode="white">
          <a:xfrm>
            <a:off x="1127448" y="2727249"/>
            <a:ext cx="4536504" cy="70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CEC0EA-4FFA-BAD2-F17A-6F77903B8B84}"/>
              </a:ext>
            </a:extLst>
          </p:cNvPr>
          <p:cNvSpPr/>
          <p:nvPr/>
        </p:nvSpPr>
        <p:spPr bwMode="white">
          <a:xfrm>
            <a:off x="1127448" y="3510373"/>
            <a:ext cx="3800551" cy="99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5055AE-0341-E103-ABD7-A459441D8F7A}"/>
              </a:ext>
            </a:extLst>
          </p:cNvPr>
          <p:cNvSpPr/>
          <p:nvPr/>
        </p:nvSpPr>
        <p:spPr bwMode="white">
          <a:xfrm>
            <a:off x="1703512" y="4797152"/>
            <a:ext cx="1728192" cy="53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3930728-7857-06EC-A40E-AEE114F531F4}"/>
              </a:ext>
            </a:extLst>
          </p:cNvPr>
          <p:cNvSpPr/>
          <p:nvPr/>
        </p:nvSpPr>
        <p:spPr bwMode="white">
          <a:xfrm>
            <a:off x="1343472" y="5445628"/>
            <a:ext cx="4752528" cy="50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C7A180-B51C-377C-F6D0-87B59B1D0598}"/>
              </a:ext>
            </a:extLst>
          </p:cNvPr>
          <p:cNvSpPr/>
          <p:nvPr/>
        </p:nvSpPr>
        <p:spPr bwMode="white">
          <a:xfrm>
            <a:off x="1343472" y="6210269"/>
            <a:ext cx="3584526" cy="53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50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