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14" autoAdjust="0"/>
    <p:restoredTop sz="94660"/>
  </p:normalViewPr>
  <p:slideViewPr>
    <p:cSldViewPr showGuides="1">
      <p:cViewPr>
        <p:scale>
          <a:sx n="60" d="100"/>
          <a:sy n="60" d="100"/>
        </p:scale>
        <p:origin x="83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3A1A17-8597-D56E-0284-6A18A05B2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047" y="3057571"/>
            <a:ext cx="9161905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0E6D3-F03A-8569-6A2D-DF7020D46E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B8948-B11E-0037-438E-FFA15743A390}"/>
              </a:ext>
            </a:extLst>
          </p:cNvPr>
          <p:cNvSpPr/>
          <p:nvPr/>
        </p:nvSpPr>
        <p:spPr bwMode="white">
          <a:xfrm>
            <a:off x="1055440" y="3489448"/>
            <a:ext cx="7056784" cy="659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DCE618-AF1A-5E81-3FC7-20FD9572E6FC}"/>
              </a:ext>
            </a:extLst>
          </p:cNvPr>
          <p:cNvSpPr/>
          <p:nvPr/>
        </p:nvSpPr>
        <p:spPr bwMode="white">
          <a:xfrm>
            <a:off x="1199456" y="4437112"/>
            <a:ext cx="6336704" cy="65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14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C518F-C02A-6E68-B741-52D3AB5CAB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418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86E3B-C4B7-14D8-F46C-D38F342CD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7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79F2D-8F15-B229-9D7A-2A949FE38FFF}"/>
              </a:ext>
            </a:extLst>
          </p:cNvPr>
          <p:cNvSpPr/>
          <p:nvPr/>
        </p:nvSpPr>
        <p:spPr bwMode="white">
          <a:xfrm>
            <a:off x="681904" y="1051386"/>
            <a:ext cx="3685904" cy="5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64FBE4-CEF4-0D5E-35AF-C11336F2DAE8}"/>
              </a:ext>
            </a:extLst>
          </p:cNvPr>
          <p:cNvSpPr/>
          <p:nvPr/>
        </p:nvSpPr>
        <p:spPr bwMode="white">
          <a:xfrm>
            <a:off x="1127448" y="1844824"/>
            <a:ext cx="6480720" cy="581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261582-738D-05B9-F7B0-7D7D99A9AC36}"/>
              </a:ext>
            </a:extLst>
          </p:cNvPr>
          <p:cNvSpPr/>
          <p:nvPr/>
        </p:nvSpPr>
        <p:spPr bwMode="white">
          <a:xfrm>
            <a:off x="681904" y="2735639"/>
            <a:ext cx="3485714" cy="4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487A80-00A3-E740-D204-50E307310418}"/>
              </a:ext>
            </a:extLst>
          </p:cNvPr>
          <p:cNvSpPr/>
          <p:nvPr/>
        </p:nvSpPr>
        <p:spPr bwMode="white">
          <a:xfrm>
            <a:off x="681904" y="3565463"/>
            <a:ext cx="1866666" cy="41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1AEE39-426E-A534-065C-0AEDB949DAC3}"/>
              </a:ext>
            </a:extLst>
          </p:cNvPr>
          <p:cNvSpPr/>
          <p:nvPr/>
        </p:nvSpPr>
        <p:spPr bwMode="white">
          <a:xfrm>
            <a:off x="681904" y="4365104"/>
            <a:ext cx="8942488" cy="60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1B6056-7A22-858C-5636-49B7B6492CE0}"/>
              </a:ext>
            </a:extLst>
          </p:cNvPr>
          <p:cNvSpPr/>
          <p:nvPr/>
        </p:nvSpPr>
        <p:spPr bwMode="white">
          <a:xfrm>
            <a:off x="4405904" y="977652"/>
            <a:ext cx="4354392" cy="55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4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EC777-38DB-7EA1-4C15-2D41A4CB4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27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F019A4-6A40-9449-C878-37D5F3313B92}"/>
              </a:ext>
            </a:extLst>
          </p:cNvPr>
          <p:cNvSpPr/>
          <p:nvPr/>
        </p:nvSpPr>
        <p:spPr bwMode="white">
          <a:xfrm>
            <a:off x="3935760" y="4221088"/>
            <a:ext cx="8640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313465A-0F48-84C8-FAEE-33135E3EB16E}"/>
              </a:ext>
            </a:extLst>
          </p:cNvPr>
          <p:cNvSpPr/>
          <p:nvPr/>
        </p:nvSpPr>
        <p:spPr bwMode="white">
          <a:xfrm>
            <a:off x="8976320" y="4221088"/>
            <a:ext cx="8640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ED7F62C-1983-556A-1354-CE39ADD72998}"/>
              </a:ext>
            </a:extLst>
          </p:cNvPr>
          <p:cNvSpPr/>
          <p:nvPr/>
        </p:nvSpPr>
        <p:spPr bwMode="white">
          <a:xfrm>
            <a:off x="3935760" y="5615879"/>
            <a:ext cx="8640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CEFA9F-2D09-DE51-4660-536E8B9CEBD2}"/>
              </a:ext>
            </a:extLst>
          </p:cNvPr>
          <p:cNvSpPr/>
          <p:nvPr/>
        </p:nvSpPr>
        <p:spPr bwMode="white">
          <a:xfrm>
            <a:off x="8976320" y="5589240"/>
            <a:ext cx="8640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71EDF-37CB-5AB9-AEA5-0B75440D0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9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5FA75-A70E-D8DE-4745-C0F6DD8860EF}"/>
              </a:ext>
            </a:extLst>
          </p:cNvPr>
          <p:cNvSpPr/>
          <p:nvPr/>
        </p:nvSpPr>
        <p:spPr bwMode="white">
          <a:xfrm>
            <a:off x="3900952" y="1971648"/>
            <a:ext cx="1371428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FC332B-180D-5B83-D406-AADEA9A53D3A}"/>
              </a:ext>
            </a:extLst>
          </p:cNvPr>
          <p:cNvSpPr/>
          <p:nvPr/>
        </p:nvSpPr>
        <p:spPr bwMode="white">
          <a:xfrm>
            <a:off x="8510476" y="1971648"/>
            <a:ext cx="304761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B420D8-F92D-3A30-8C3D-65B8EBD2A0AB}"/>
              </a:ext>
            </a:extLst>
          </p:cNvPr>
          <p:cNvSpPr/>
          <p:nvPr/>
        </p:nvSpPr>
        <p:spPr bwMode="white">
          <a:xfrm>
            <a:off x="3662857" y="2924689"/>
            <a:ext cx="1076190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B0A473-310F-2AA7-71F4-A8F52AD969D0}"/>
              </a:ext>
            </a:extLst>
          </p:cNvPr>
          <p:cNvSpPr/>
          <p:nvPr/>
        </p:nvSpPr>
        <p:spPr bwMode="white">
          <a:xfrm>
            <a:off x="8491428" y="2924689"/>
            <a:ext cx="1390476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3E8966-2723-8EDF-A7CF-68192CE64B0F}"/>
              </a:ext>
            </a:extLst>
          </p:cNvPr>
          <p:cNvSpPr/>
          <p:nvPr/>
        </p:nvSpPr>
        <p:spPr bwMode="white">
          <a:xfrm>
            <a:off x="2881904" y="4802179"/>
            <a:ext cx="533333" cy="37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F418D0-00E5-CC59-8462-557285DA942C}"/>
              </a:ext>
            </a:extLst>
          </p:cNvPr>
          <p:cNvSpPr/>
          <p:nvPr/>
        </p:nvSpPr>
        <p:spPr bwMode="white">
          <a:xfrm>
            <a:off x="6872380" y="4802179"/>
            <a:ext cx="542857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257DCD-D209-D0A9-1332-B36DF85C320F}"/>
              </a:ext>
            </a:extLst>
          </p:cNvPr>
          <p:cNvSpPr/>
          <p:nvPr/>
        </p:nvSpPr>
        <p:spPr bwMode="white">
          <a:xfrm>
            <a:off x="3900952" y="5745690"/>
            <a:ext cx="571428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533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18BBE-313D-2883-B4A2-190C31263A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271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583BD-BD53-D434-D996-E65F7C392EEA}"/>
              </a:ext>
            </a:extLst>
          </p:cNvPr>
          <p:cNvSpPr/>
          <p:nvPr/>
        </p:nvSpPr>
        <p:spPr bwMode="white">
          <a:xfrm>
            <a:off x="3791744" y="256490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43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FB37BD-ADDD-C3D1-AFB3-912204593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5BADE-8C8F-5C0C-BA96-A0FFB1DCBCE7}"/>
              </a:ext>
            </a:extLst>
          </p:cNvPr>
          <p:cNvSpPr/>
          <p:nvPr/>
        </p:nvSpPr>
        <p:spPr bwMode="white">
          <a:xfrm>
            <a:off x="1843809" y="2935718"/>
            <a:ext cx="371428" cy="38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97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C6489-87A1-60D7-73DE-E139228DDB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5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926B4-F3F8-9BE2-A3AA-67BA191E554E}"/>
              </a:ext>
            </a:extLst>
          </p:cNvPr>
          <p:cNvSpPr/>
          <p:nvPr/>
        </p:nvSpPr>
        <p:spPr bwMode="white">
          <a:xfrm>
            <a:off x="2378429" y="3803979"/>
            <a:ext cx="652191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73065D-6E52-D154-2DEB-237E880AB013}"/>
              </a:ext>
            </a:extLst>
          </p:cNvPr>
          <p:cNvSpPr/>
          <p:nvPr/>
        </p:nvSpPr>
        <p:spPr bwMode="white">
          <a:xfrm>
            <a:off x="3571008" y="3803979"/>
            <a:ext cx="885116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73B75C-D4A7-2986-7521-CB3D4F83FFE0}"/>
              </a:ext>
            </a:extLst>
          </p:cNvPr>
          <p:cNvSpPr/>
          <p:nvPr/>
        </p:nvSpPr>
        <p:spPr bwMode="white">
          <a:xfrm>
            <a:off x="7344401" y="3803979"/>
            <a:ext cx="885116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0B1DAB-82DA-F012-FE1B-B99672F74963}"/>
              </a:ext>
            </a:extLst>
          </p:cNvPr>
          <p:cNvSpPr/>
          <p:nvPr/>
        </p:nvSpPr>
        <p:spPr bwMode="white">
          <a:xfrm>
            <a:off x="9515266" y="3803979"/>
            <a:ext cx="875799" cy="31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D2F15F-4E56-89BA-15F8-521D8B400534}"/>
              </a:ext>
            </a:extLst>
          </p:cNvPr>
          <p:cNvSpPr/>
          <p:nvPr/>
        </p:nvSpPr>
        <p:spPr bwMode="white">
          <a:xfrm>
            <a:off x="2272476" y="4581128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A5CE23C-B2CC-C8B3-CEBC-640AEAA01EE4}"/>
              </a:ext>
            </a:extLst>
          </p:cNvPr>
          <p:cNvSpPr/>
          <p:nvPr/>
        </p:nvSpPr>
        <p:spPr bwMode="white">
          <a:xfrm>
            <a:off x="2239210" y="5949280"/>
            <a:ext cx="864096" cy="495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1BC67B7-3E84-9F2D-BE45-720DD64AC436}"/>
              </a:ext>
            </a:extLst>
          </p:cNvPr>
          <p:cNvSpPr/>
          <p:nvPr/>
        </p:nvSpPr>
        <p:spPr bwMode="white">
          <a:xfrm>
            <a:off x="3552819" y="4581128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C4AADAB-79F8-1584-B065-F328C01571A6}"/>
              </a:ext>
            </a:extLst>
          </p:cNvPr>
          <p:cNvSpPr/>
          <p:nvPr/>
        </p:nvSpPr>
        <p:spPr bwMode="white">
          <a:xfrm>
            <a:off x="3571007" y="5900846"/>
            <a:ext cx="840159" cy="54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E256670-8838-8DA0-A1C0-76E8260DE060}"/>
              </a:ext>
            </a:extLst>
          </p:cNvPr>
          <p:cNvSpPr/>
          <p:nvPr/>
        </p:nvSpPr>
        <p:spPr bwMode="white">
          <a:xfrm>
            <a:off x="5244329" y="5925063"/>
            <a:ext cx="864096" cy="54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090C9B3-EE69-7F69-CCED-EA465979DB9D}"/>
              </a:ext>
            </a:extLst>
          </p:cNvPr>
          <p:cNvSpPr/>
          <p:nvPr/>
        </p:nvSpPr>
        <p:spPr bwMode="white">
          <a:xfrm>
            <a:off x="7350756" y="4582548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F394908-10FC-94F6-D928-5917BE3A22DB}"/>
              </a:ext>
            </a:extLst>
          </p:cNvPr>
          <p:cNvSpPr/>
          <p:nvPr/>
        </p:nvSpPr>
        <p:spPr bwMode="white">
          <a:xfrm>
            <a:off x="7344401" y="5925063"/>
            <a:ext cx="864096" cy="506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0635AFB-D728-C11A-5102-738D9EF6D1B4}"/>
              </a:ext>
            </a:extLst>
          </p:cNvPr>
          <p:cNvSpPr/>
          <p:nvPr/>
        </p:nvSpPr>
        <p:spPr bwMode="white">
          <a:xfrm>
            <a:off x="9525888" y="4581128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5CBF868-EE04-2B77-00AF-C396D52112D4}"/>
              </a:ext>
            </a:extLst>
          </p:cNvPr>
          <p:cNvSpPr/>
          <p:nvPr/>
        </p:nvSpPr>
        <p:spPr bwMode="white">
          <a:xfrm>
            <a:off x="9525888" y="5949280"/>
            <a:ext cx="864096" cy="4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79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BB491-9DA4-5763-4F9C-97BDCEC0C2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FAE6F69-0D9E-B8BA-7964-8436EB08C5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/>
        </p:blipFill>
        <p:spPr>
          <a:xfrm>
            <a:off x="4871864" y="3573016"/>
            <a:ext cx="4799936" cy="293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1743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183BF2-1CA2-20DC-51E6-CBAB86BF9C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86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1B1B2-365F-D46C-F2FE-7CE99F7C8608}"/>
              </a:ext>
            </a:extLst>
          </p:cNvPr>
          <p:cNvSpPr/>
          <p:nvPr/>
        </p:nvSpPr>
        <p:spPr bwMode="white">
          <a:xfrm>
            <a:off x="681904" y="980421"/>
            <a:ext cx="3857142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18C279-3E48-1833-EB88-AE17AEFFC049}"/>
              </a:ext>
            </a:extLst>
          </p:cNvPr>
          <p:cNvSpPr/>
          <p:nvPr/>
        </p:nvSpPr>
        <p:spPr bwMode="white">
          <a:xfrm>
            <a:off x="681904" y="1600496"/>
            <a:ext cx="5414096" cy="6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D72985-9363-333A-7DD4-DDABB8EEDADD}"/>
              </a:ext>
            </a:extLst>
          </p:cNvPr>
          <p:cNvSpPr/>
          <p:nvPr/>
        </p:nvSpPr>
        <p:spPr bwMode="white">
          <a:xfrm>
            <a:off x="681904" y="2499093"/>
            <a:ext cx="10454656" cy="56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146364-CDD5-39F3-EC29-D8CBE4E2C1A6}"/>
              </a:ext>
            </a:extLst>
          </p:cNvPr>
          <p:cNvSpPr/>
          <p:nvPr/>
        </p:nvSpPr>
        <p:spPr bwMode="white">
          <a:xfrm>
            <a:off x="681904" y="3476342"/>
            <a:ext cx="5209523" cy="4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77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C4948-8C5F-D79A-DBAE-1823EEC51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A4E14-5138-23FE-5266-BC35CA086145}"/>
              </a:ext>
            </a:extLst>
          </p:cNvPr>
          <p:cNvSpPr/>
          <p:nvPr/>
        </p:nvSpPr>
        <p:spPr bwMode="white">
          <a:xfrm>
            <a:off x="2063552" y="2910450"/>
            <a:ext cx="6539717" cy="5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F822A2-D975-EB35-5204-5F811B03060B}"/>
              </a:ext>
            </a:extLst>
          </p:cNvPr>
          <p:cNvSpPr/>
          <p:nvPr/>
        </p:nvSpPr>
        <p:spPr bwMode="white">
          <a:xfrm>
            <a:off x="2135560" y="3774546"/>
            <a:ext cx="9073008" cy="5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20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2024-08-08T07:02:30Z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