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12" autoAdjust="0"/>
    <p:restoredTop sz="94660"/>
  </p:normalViewPr>
  <p:slideViewPr>
    <p:cSldViewPr showGuides="1">
      <p:cViewPr varScale="1">
        <p:scale>
          <a:sx n="64" d="100"/>
          <a:sy n="64" d="100"/>
        </p:scale>
        <p:origin x="5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896DFF6-234D-F1E3-7A33-4AF608586F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9809" y="3081381"/>
            <a:ext cx="7952381" cy="69523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B9E7CC-70FA-E3D2-C46E-205D63D315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91861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C767D7-9199-A9F3-BFEC-AC4C5E33CA9F}"/>
              </a:ext>
            </a:extLst>
          </p:cNvPr>
          <p:cNvSpPr/>
          <p:nvPr/>
        </p:nvSpPr>
        <p:spPr bwMode="white">
          <a:xfrm>
            <a:off x="4483785" y="4230041"/>
            <a:ext cx="572598" cy="2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685933-E5AA-47F6-58B7-FFA59D19B7B6}"/>
              </a:ext>
            </a:extLst>
          </p:cNvPr>
          <p:cNvSpPr/>
          <p:nvPr/>
        </p:nvSpPr>
        <p:spPr bwMode="white">
          <a:xfrm>
            <a:off x="6830041" y="4726027"/>
            <a:ext cx="391042" cy="2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B83370-D007-165B-3F77-8376744CA2BD}"/>
              </a:ext>
            </a:extLst>
          </p:cNvPr>
          <p:cNvSpPr/>
          <p:nvPr/>
        </p:nvSpPr>
        <p:spPr bwMode="white">
          <a:xfrm>
            <a:off x="6487879" y="5494456"/>
            <a:ext cx="391042" cy="2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6165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BC0E90-B9CD-EE74-08A7-2BD6248D01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17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D0BABD-4C66-ED2B-DC5F-733F522BF8C6}"/>
              </a:ext>
            </a:extLst>
          </p:cNvPr>
          <p:cNvSpPr/>
          <p:nvPr/>
        </p:nvSpPr>
        <p:spPr bwMode="white">
          <a:xfrm>
            <a:off x="2700952" y="4611291"/>
            <a:ext cx="1000000" cy="486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1357F1-457B-5054-CEDF-F9E8384ADD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96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30BF5C-387A-5E05-5EA5-5E8CB14E6BE3}"/>
              </a:ext>
            </a:extLst>
          </p:cNvPr>
          <p:cNvSpPr/>
          <p:nvPr/>
        </p:nvSpPr>
        <p:spPr bwMode="white">
          <a:xfrm>
            <a:off x="3910476" y="2020358"/>
            <a:ext cx="1057142" cy="496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5FF7D2-41E7-F9F4-2DC8-9B33CD6B42A9}"/>
              </a:ext>
            </a:extLst>
          </p:cNvPr>
          <p:cNvSpPr/>
          <p:nvPr/>
        </p:nvSpPr>
        <p:spPr bwMode="white">
          <a:xfrm>
            <a:off x="6300952" y="3947210"/>
            <a:ext cx="980952" cy="496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56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43CD11-2138-1684-73A8-C38D2D6A2E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1888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25F0B3-9EDC-9661-87CD-A7D95B11DA8B}"/>
              </a:ext>
            </a:extLst>
          </p:cNvPr>
          <p:cNvSpPr/>
          <p:nvPr/>
        </p:nvSpPr>
        <p:spPr bwMode="white">
          <a:xfrm>
            <a:off x="3716371" y="2171960"/>
            <a:ext cx="415900" cy="369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F91FF9-17FB-665C-8734-3C373CFA0832}"/>
              </a:ext>
            </a:extLst>
          </p:cNvPr>
          <p:cNvSpPr/>
          <p:nvPr/>
        </p:nvSpPr>
        <p:spPr bwMode="white">
          <a:xfrm>
            <a:off x="7648517" y="5039708"/>
            <a:ext cx="349734" cy="37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547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3A1AC8-493F-5ECB-3F42-5F0A5EBD8B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40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850535-B3C9-C43E-A980-7701B532E1AE}"/>
              </a:ext>
            </a:extLst>
          </p:cNvPr>
          <p:cNvSpPr/>
          <p:nvPr/>
        </p:nvSpPr>
        <p:spPr bwMode="white">
          <a:xfrm>
            <a:off x="6096000" y="1988840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270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0B27E9-6C9D-C21A-43A7-22B7E26B30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20865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8A75DC-C51B-7907-1E51-E149218CBF75}"/>
              </a:ext>
            </a:extLst>
          </p:cNvPr>
          <p:cNvSpPr/>
          <p:nvPr/>
        </p:nvSpPr>
        <p:spPr bwMode="white">
          <a:xfrm>
            <a:off x="4877701" y="5509395"/>
            <a:ext cx="462869" cy="300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492F85-ABB3-E52B-FB75-259E6D205A0E}"/>
              </a:ext>
            </a:extLst>
          </p:cNvPr>
          <p:cNvSpPr/>
          <p:nvPr/>
        </p:nvSpPr>
        <p:spPr bwMode="white">
          <a:xfrm>
            <a:off x="6120140" y="5793854"/>
            <a:ext cx="470989" cy="30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1371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E97E12-EC5F-CBCF-7B89-D8E62903C5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4895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4B41FB-5852-3B8D-4B9E-B9007B2CBFA8}"/>
              </a:ext>
            </a:extLst>
          </p:cNvPr>
          <p:cNvSpPr/>
          <p:nvPr/>
        </p:nvSpPr>
        <p:spPr bwMode="white">
          <a:xfrm>
            <a:off x="4565894" y="2246246"/>
            <a:ext cx="496244" cy="345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9EC581-904C-BC8C-A0DA-BADF90CABA4A}"/>
              </a:ext>
            </a:extLst>
          </p:cNvPr>
          <p:cNvSpPr/>
          <p:nvPr/>
        </p:nvSpPr>
        <p:spPr bwMode="white">
          <a:xfrm>
            <a:off x="3732912" y="4293841"/>
            <a:ext cx="540551" cy="345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B9DB48-3DFA-7BE4-3321-F382F3CB77D5}"/>
              </a:ext>
            </a:extLst>
          </p:cNvPr>
          <p:cNvSpPr/>
          <p:nvPr/>
        </p:nvSpPr>
        <p:spPr bwMode="white">
          <a:xfrm>
            <a:off x="1712488" y="5189110"/>
            <a:ext cx="522828" cy="354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C997D4-F373-8D9B-3EE9-AAC9B6C56CF9}"/>
              </a:ext>
            </a:extLst>
          </p:cNvPr>
          <p:cNvSpPr/>
          <p:nvPr/>
        </p:nvSpPr>
        <p:spPr bwMode="white">
          <a:xfrm>
            <a:off x="5629275" y="6093243"/>
            <a:ext cx="522828" cy="345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9691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FD07D6-5754-4C3F-A29E-A9F2235432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96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ABEA105F-5851-8B7C-D139-25547B603E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87"/>
          <a:stretch/>
        </p:blipFill>
        <p:spPr>
          <a:xfrm>
            <a:off x="6983080" y="2886329"/>
            <a:ext cx="4297496" cy="3278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A7269AE-661C-C30D-E499-03804EE0B9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471" y="2881713"/>
            <a:ext cx="5495593" cy="3928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6987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D354D2-15E1-B8B7-30F4-5CF4F29467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24414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51FED0-3B68-8F6F-09AB-D76E50AC4D3A}"/>
              </a:ext>
            </a:extLst>
          </p:cNvPr>
          <p:cNvSpPr/>
          <p:nvPr/>
        </p:nvSpPr>
        <p:spPr bwMode="white">
          <a:xfrm>
            <a:off x="1934085" y="1558106"/>
            <a:ext cx="428928" cy="502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2946AD-FD1F-E223-610D-88FB49390A42}"/>
              </a:ext>
            </a:extLst>
          </p:cNvPr>
          <p:cNvSpPr/>
          <p:nvPr/>
        </p:nvSpPr>
        <p:spPr bwMode="white">
          <a:xfrm>
            <a:off x="3933326" y="1558107"/>
            <a:ext cx="578497" cy="50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B5D2BA-DFBF-7A8A-BFB1-9C72487B20F3}"/>
              </a:ext>
            </a:extLst>
          </p:cNvPr>
          <p:cNvSpPr/>
          <p:nvPr/>
        </p:nvSpPr>
        <p:spPr bwMode="white">
          <a:xfrm>
            <a:off x="1148928" y="4347344"/>
            <a:ext cx="2784399" cy="31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98B3CCA-FA90-CC14-F037-B20552365A98}"/>
              </a:ext>
            </a:extLst>
          </p:cNvPr>
          <p:cNvSpPr/>
          <p:nvPr/>
        </p:nvSpPr>
        <p:spPr bwMode="white">
          <a:xfrm>
            <a:off x="1127118" y="4979954"/>
            <a:ext cx="2980688" cy="31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2F631D8-B05B-2677-0A98-1D8FAB2B3910}"/>
              </a:ext>
            </a:extLst>
          </p:cNvPr>
          <p:cNvSpPr/>
          <p:nvPr/>
        </p:nvSpPr>
        <p:spPr bwMode="white">
          <a:xfrm>
            <a:off x="1148928" y="5619835"/>
            <a:ext cx="2449980" cy="31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ECE19EC-3F3D-6896-79F9-F4A2F2F84FAA}"/>
              </a:ext>
            </a:extLst>
          </p:cNvPr>
          <p:cNvSpPr/>
          <p:nvPr/>
        </p:nvSpPr>
        <p:spPr bwMode="white">
          <a:xfrm>
            <a:off x="983432" y="6189448"/>
            <a:ext cx="6336704" cy="479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6CD7BF3-ADBC-8A44-D45D-FE66BBA9A4F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773"/>
          <a:stretch/>
        </p:blipFill>
        <p:spPr>
          <a:xfrm>
            <a:off x="7981406" y="3636689"/>
            <a:ext cx="4019250" cy="3014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D339B2C6-5DD1-F57E-D79E-BCBDE3319D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3341" y="4077072"/>
            <a:ext cx="4045307" cy="253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471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2024-08-08T08:16:09Z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