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3" r:id="rId5"/>
    <p:sldId id="331" r:id="rId6"/>
    <p:sldId id="330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4" autoAdjust="0"/>
    <p:restoredTop sz="94660"/>
  </p:normalViewPr>
  <p:slideViewPr>
    <p:cSldViewPr showGuides="1">
      <p:cViewPr>
        <p:scale>
          <a:sx n="60" d="100"/>
          <a:sy n="60" d="100"/>
        </p:scale>
        <p:origin x="780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CB7586-070F-57C5-4E77-1B3B0AACC8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8381" y="3029000"/>
            <a:ext cx="7495238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431FF6-A723-D7E9-A5D6-27CD6E71C4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/>
        </p:blipFill>
        <p:spPr>
          <a:xfrm>
            <a:off x="2711624" y="1485788"/>
            <a:ext cx="6456120" cy="388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01A5785-4367-EE70-0D09-2837B0BBBE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503861"/>
            <a:ext cx="6840760" cy="3551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41528-03F5-25D5-904C-31886C5C97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AEC3F-8449-20AB-2DD8-4EE28E0664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088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5172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DA0B2-643E-0F29-4422-FE74C847CD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151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763D3-2697-B96E-9F5E-D7EEEA25B73E}"/>
              </a:ext>
            </a:extLst>
          </p:cNvPr>
          <p:cNvSpPr/>
          <p:nvPr/>
        </p:nvSpPr>
        <p:spPr bwMode="white">
          <a:xfrm>
            <a:off x="6457083" y="1310072"/>
            <a:ext cx="1328412" cy="41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875B4C-D253-CA58-7678-CFD3C1101730}"/>
              </a:ext>
            </a:extLst>
          </p:cNvPr>
          <p:cNvSpPr/>
          <p:nvPr/>
        </p:nvSpPr>
        <p:spPr bwMode="white">
          <a:xfrm>
            <a:off x="5427563" y="5399387"/>
            <a:ext cx="1320110" cy="41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0A44CB-7B2A-2091-6F17-663FF5DC6213}"/>
              </a:ext>
            </a:extLst>
          </p:cNvPr>
          <p:cNvSpPr/>
          <p:nvPr/>
        </p:nvSpPr>
        <p:spPr bwMode="white">
          <a:xfrm>
            <a:off x="861143" y="6022758"/>
            <a:ext cx="1328412" cy="41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645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CF408-4C5C-2E8F-2A11-73FD16B26B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276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685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EA73720-D7F1-1F27-FB70-A23F60EC02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/>
        </p:blipFill>
        <p:spPr>
          <a:xfrm>
            <a:off x="2880240" y="827999"/>
            <a:ext cx="6096080" cy="5562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B6EC25E-9775-8841-1810-43FB29E1DC3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910" r="20536" b="8692"/>
          <a:stretch/>
        </p:blipFill>
        <p:spPr>
          <a:xfrm>
            <a:off x="2351584" y="1052736"/>
            <a:ext cx="6408712" cy="5202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63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57C95D-D696-2FB4-207B-8606FD8E99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68302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7C0622D-2EA6-D462-6DA1-5034CAF60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636912"/>
            <a:ext cx="5472608" cy="407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2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D51D9-2D17-F632-454C-744693871A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828000"/>
            <a:ext cx="8112304" cy="4026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2BA391-29C5-D5B4-D12A-68A502689690}"/>
              </a:ext>
            </a:extLst>
          </p:cNvPr>
          <p:cNvSpPr/>
          <p:nvPr/>
        </p:nvSpPr>
        <p:spPr bwMode="white">
          <a:xfrm>
            <a:off x="1343472" y="234888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0549B11-7F84-7337-141A-9BA37094EC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54"/>
          <a:stretch/>
        </p:blipFill>
        <p:spPr>
          <a:xfrm>
            <a:off x="8568687" y="1196752"/>
            <a:ext cx="3384376" cy="3042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9177F2-CFAD-FEC8-1621-2C4506B4FA1A}"/>
              </a:ext>
            </a:extLst>
          </p:cNvPr>
          <p:cNvSpPr/>
          <p:nvPr/>
        </p:nvSpPr>
        <p:spPr bwMode="white">
          <a:xfrm>
            <a:off x="2207568" y="2355512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0543255-583A-4BDF-4F2D-6B87C3B4C90D}"/>
              </a:ext>
            </a:extLst>
          </p:cNvPr>
          <p:cNvSpPr/>
          <p:nvPr/>
        </p:nvSpPr>
        <p:spPr bwMode="white">
          <a:xfrm>
            <a:off x="2567608" y="2996952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46A1F3-5B96-963D-904C-167547B254F8}"/>
              </a:ext>
            </a:extLst>
          </p:cNvPr>
          <p:cNvSpPr/>
          <p:nvPr/>
        </p:nvSpPr>
        <p:spPr bwMode="white">
          <a:xfrm>
            <a:off x="3431704" y="2996952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1F7B95-FF6B-BACB-AE6F-FA70D775A4D0}"/>
              </a:ext>
            </a:extLst>
          </p:cNvPr>
          <p:cNvSpPr/>
          <p:nvPr/>
        </p:nvSpPr>
        <p:spPr bwMode="white">
          <a:xfrm>
            <a:off x="3359696" y="367372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48A9957-28AB-235D-5C89-76F3F67B3F65}"/>
              </a:ext>
            </a:extLst>
          </p:cNvPr>
          <p:cNvSpPr/>
          <p:nvPr/>
        </p:nvSpPr>
        <p:spPr bwMode="white">
          <a:xfrm>
            <a:off x="4151784" y="3645024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89A692A-3C31-0BCD-921C-646AA96FD733}"/>
              </a:ext>
            </a:extLst>
          </p:cNvPr>
          <p:cNvSpPr/>
          <p:nvPr/>
        </p:nvSpPr>
        <p:spPr bwMode="white">
          <a:xfrm>
            <a:off x="4247496" y="4293096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85707BF-4AC4-74B0-2FE6-74D9DFD078F9}"/>
              </a:ext>
            </a:extLst>
          </p:cNvPr>
          <p:cNvSpPr/>
          <p:nvPr/>
        </p:nvSpPr>
        <p:spPr bwMode="white">
          <a:xfrm>
            <a:off x="5087888" y="4365104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51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79504F-55FC-F83F-7647-29EDDC6188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90348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2024-08-07T14:17:09Z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