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56" autoAdjust="0"/>
    <p:restoredTop sz="94660"/>
  </p:normalViewPr>
  <p:slideViewPr>
    <p:cSldViewPr showGuides="1">
      <p:cViewPr varScale="1">
        <p:scale>
          <a:sx n="64" d="100"/>
          <a:sy n="64" d="100"/>
        </p:scale>
        <p:origin x="66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3145872-C452-39B2-F25C-3757F2ECF1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428" y="3043285"/>
            <a:ext cx="9457143" cy="7714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8D815A-21CA-27F4-CC34-F8AE5D1152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3357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FFED98-2B8A-B826-8B56-9CEFF9790CDE}"/>
              </a:ext>
            </a:extLst>
          </p:cNvPr>
          <p:cNvSpPr/>
          <p:nvPr/>
        </p:nvSpPr>
        <p:spPr bwMode="white">
          <a:xfrm>
            <a:off x="1487569" y="4323187"/>
            <a:ext cx="4913951" cy="323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15A68E-8727-A80B-BB07-EE7871873AA1}"/>
              </a:ext>
            </a:extLst>
          </p:cNvPr>
          <p:cNvSpPr/>
          <p:nvPr/>
        </p:nvSpPr>
        <p:spPr bwMode="white">
          <a:xfrm>
            <a:off x="1510145" y="5008666"/>
            <a:ext cx="2889674" cy="27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444A9C-BF84-5B4F-EE8A-73D96DA29062}"/>
              </a:ext>
            </a:extLst>
          </p:cNvPr>
          <p:cNvSpPr/>
          <p:nvPr/>
        </p:nvSpPr>
        <p:spPr bwMode="white">
          <a:xfrm>
            <a:off x="1343472" y="5603752"/>
            <a:ext cx="4320480" cy="426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B833B8-8ED2-AA8C-6CDC-35A0206D0C09}"/>
              </a:ext>
            </a:extLst>
          </p:cNvPr>
          <p:cNvSpPr/>
          <p:nvPr/>
        </p:nvSpPr>
        <p:spPr bwMode="white">
          <a:xfrm>
            <a:off x="1343472" y="6237312"/>
            <a:ext cx="3168352" cy="426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317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A4A1F9-8F91-15BA-015B-DE8DCC1BB1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086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79689C-B567-1147-D0E5-2601DB38854F}"/>
              </a:ext>
            </a:extLst>
          </p:cNvPr>
          <p:cNvSpPr/>
          <p:nvPr/>
        </p:nvSpPr>
        <p:spPr bwMode="white">
          <a:xfrm>
            <a:off x="2243144" y="4910085"/>
            <a:ext cx="2701142" cy="33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52C7B3-E8FA-9CB3-4618-4E11A1A99D30}"/>
              </a:ext>
            </a:extLst>
          </p:cNvPr>
          <p:cNvSpPr/>
          <p:nvPr/>
        </p:nvSpPr>
        <p:spPr bwMode="white">
          <a:xfrm>
            <a:off x="1928011" y="5622950"/>
            <a:ext cx="1958328" cy="277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23D74F-8F3B-FC49-6A34-0B83A7F55F47}"/>
              </a:ext>
            </a:extLst>
          </p:cNvPr>
          <p:cNvSpPr/>
          <p:nvPr/>
        </p:nvSpPr>
        <p:spPr bwMode="white">
          <a:xfrm>
            <a:off x="1928011" y="6260776"/>
            <a:ext cx="1740736" cy="30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12282-0960-CEB9-89CC-2B833CBDA9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18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D8F38D-B56B-EA9C-AF9E-A9191F8BEA5A}"/>
              </a:ext>
            </a:extLst>
          </p:cNvPr>
          <p:cNvSpPr/>
          <p:nvPr/>
        </p:nvSpPr>
        <p:spPr bwMode="white">
          <a:xfrm>
            <a:off x="1720000" y="3763869"/>
            <a:ext cx="3685714" cy="41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6BABD9-B8E4-6B7B-E9E0-FA1B9C6514DC}"/>
              </a:ext>
            </a:extLst>
          </p:cNvPr>
          <p:cNvSpPr/>
          <p:nvPr/>
        </p:nvSpPr>
        <p:spPr bwMode="white">
          <a:xfrm>
            <a:off x="1348571" y="4602689"/>
            <a:ext cx="2923809" cy="41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DBBACC-EBD7-F39F-FD1C-BA4C268FC56C}"/>
              </a:ext>
            </a:extLst>
          </p:cNvPr>
          <p:cNvSpPr/>
          <p:nvPr/>
        </p:nvSpPr>
        <p:spPr bwMode="white">
          <a:xfrm>
            <a:off x="1348571" y="5460573"/>
            <a:ext cx="2447619" cy="409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700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49AE4F-E8D3-6610-E725-D3605746D6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506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F4E5B9-0A9C-21B3-42ED-ECA6A85FD795}"/>
              </a:ext>
            </a:extLst>
          </p:cNvPr>
          <p:cNvSpPr/>
          <p:nvPr/>
        </p:nvSpPr>
        <p:spPr bwMode="white">
          <a:xfrm>
            <a:off x="2340488" y="3212976"/>
            <a:ext cx="3467480" cy="47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E9B4B4-8237-960B-7BEE-A7BECB3E5796}"/>
              </a:ext>
            </a:extLst>
          </p:cNvPr>
          <p:cNvSpPr/>
          <p:nvPr/>
        </p:nvSpPr>
        <p:spPr bwMode="white">
          <a:xfrm>
            <a:off x="2340488" y="4758014"/>
            <a:ext cx="1898286" cy="33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8B71B5-4A0B-D89D-4BED-1DE6558ABE4C}"/>
              </a:ext>
            </a:extLst>
          </p:cNvPr>
          <p:cNvSpPr/>
          <p:nvPr/>
        </p:nvSpPr>
        <p:spPr bwMode="white">
          <a:xfrm>
            <a:off x="2340488" y="6011444"/>
            <a:ext cx="3467480" cy="58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55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6DCA6C-D7DF-360D-B187-B6E899D673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1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3B86F3-85AF-352B-2214-F2B5721FF61A}"/>
              </a:ext>
            </a:extLst>
          </p:cNvPr>
          <p:cNvSpPr/>
          <p:nvPr/>
        </p:nvSpPr>
        <p:spPr bwMode="white">
          <a:xfrm>
            <a:off x="1487488" y="3717032"/>
            <a:ext cx="60486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6E99CC-94CC-AFDA-6062-E4851AEE3815}"/>
              </a:ext>
            </a:extLst>
          </p:cNvPr>
          <p:cNvSpPr/>
          <p:nvPr/>
        </p:nvSpPr>
        <p:spPr bwMode="white">
          <a:xfrm>
            <a:off x="3215238" y="4724937"/>
            <a:ext cx="2457142" cy="41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B77D88-2D64-864B-EDB3-294C2FC29230}"/>
              </a:ext>
            </a:extLst>
          </p:cNvPr>
          <p:cNvSpPr/>
          <p:nvPr/>
        </p:nvSpPr>
        <p:spPr bwMode="white">
          <a:xfrm>
            <a:off x="3215238" y="5601510"/>
            <a:ext cx="2219047" cy="371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2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90EAE7-9705-0869-6E6F-A7F3AE1700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56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FA786C-5C92-4016-BB6A-7ABEC991D2E2}"/>
              </a:ext>
            </a:extLst>
          </p:cNvPr>
          <p:cNvSpPr/>
          <p:nvPr/>
        </p:nvSpPr>
        <p:spPr bwMode="white">
          <a:xfrm>
            <a:off x="672000" y="827999"/>
            <a:ext cx="4919944" cy="7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660EB2-6193-6084-B036-AE2460051796}"/>
              </a:ext>
            </a:extLst>
          </p:cNvPr>
          <p:cNvSpPr/>
          <p:nvPr/>
        </p:nvSpPr>
        <p:spPr bwMode="white">
          <a:xfrm>
            <a:off x="2291428" y="1772817"/>
            <a:ext cx="1716340" cy="51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485DF8-1C86-97A0-82EF-7F0F4DCA5034}"/>
              </a:ext>
            </a:extLst>
          </p:cNvPr>
          <p:cNvSpPr/>
          <p:nvPr/>
        </p:nvSpPr>
        <p:spPr bwMode="white">
          <a:xfrm>
            <a:off x="2291428" y="2709400"/>
            <a:ext cx="2219047" cy="38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00D999-67B2-E04D-230E-3317ECCFB7AA}"/>
              </a:ext>
            </a:extLst>
          </p:cNvPr>
          <p:cNvSpPr/>
          <p:nvPr/>
        </p:nvSpPr>
        <p:spPr bwMode="white">
          <a:xfrm>
            <a:off x="681904" y="3530723"/>
            <a:ext cx="4400000" cy="43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925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2F832-BC32-B7BC-C48A-ACC7E56DA3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503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640042-5573-E5C4-376E-174684513221}"/>
              </a:ext>
            </a:extLst>
          </p:cNvPr>
          <p:cNvSpPr/>
          <p:nvPr/>
        </p:nvSpPr>
        <p:spPr bwMode="white">
          <a:xfrm>
            <a:off x="2034335" y="3734578"/>
            <a:ext cx="2865982" cy="39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703D18-2211-680A-8E2D-6AE3E686E6A1}"/>
              </a:ext>
            </a:extLst>
          </p:cNvPr>
          <p:cNvSpPr/>
          <p:nvPr/>
        </p:nvSpPr>
        <p:spPr bwMode="white">
          <a:xfrm>
            <a:off x="1678369" y="4529774"/>
            <a:ext cx="2345724" cy="393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440165-A9E5-1D8D-0E70-E7B91726486A}"/>
              </a:ext>
            </a:extLst>
          </p:cNvPr>
          <p:cNvSpPr/>
          <p:nvPr/>
        </p:nvSpPr>
        <p:spPr bwMode="white">
          <a:xfrm>
            <a:off x="1678369" y="5334111"/>
            <a:ext cx="1898485" cy="37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37C901-92F4-56F8-4E2E-EA5755FBDC41}"/>
              </a:ext>
            </a:extLst>
          </p:cNvPr>
          <p:cNvSpPr/>
          <p:nvPr/>
        </p:nvSpPr>
        <p:spPr bwMode="white">
          <a:xfrm>
            <a:off x="1614478" y="6093296"/>
            <a:ext cx="6065698" cy="56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257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082380-D6A5-B799-C9CC-2A2742CE68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5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846C6B-2A72-C272-928B-CB2AEBD68AEA}"/>
              </a:ext>
            </a:extLst>
          </p:cNvPr>
          <p:cNvSpPr/>
          <p:nvPr/>
        </p:nvSpPr>
        <p:spPr bwMode="white">
          <a:xfrm>
            <a:off x="2081904" y="2904998"/>
            <a:ext cx="3000000" cy="41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B0D774-A899-EEE0-0470-6DD7420BB457}"/>
              </a:ext>
            </a:extLst>
          </p:cNvPr>
          <p:cNvSpPr/>
          <p:nvPr/>
        </p:nvSpPr>
        <p:spPr bwMode="white">
          <a:xfrm>
            <a:off x="1720000" y="3743419"/>
            <a:ext cx="2219047" cy="4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0A41E1-F9FB-4C74-56C7-F7B7EF0C06C1}"/>
              </a:ext>
            </a:extLst>
          </p:cNvPr>
          <p:cNvSpPr/>
          <p:nvPr/>
        </p:nvSpPr>
        <p:spPr bwMode="white">
          <a:xfrm>
            <a:off x="1720000" y="4619950"/>
            <a:ext cx="2359776" cy="4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15E4E6-2DB2-F556-B42D-8B2A4EC4CCDD}"/>
              </a:ext>
            </a:extLst>
          </p:cNvPr>
          <p:cNvSpPr/>
          <p:nvPr/>
        </p:nvSpPr>
        <p:spPr bwMode="white">
          <a:xfrm>
            <a:off x="1653333" y="5410735"/>
            <a:ext cx="4800000" cy="428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96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EBE2CC-75A6-0D3C-5840-70C86AAC29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12720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70B62B-D94C-ED2C-0FF6-1F7D4A441D01}"/>
              </a:ext>
            </a:extLst>
          </p:cNvPr>
          <p:cNvSpPr/>
          <p:nvPr/>
        </p:nvSpPr>
        <p:spPr bwMode="white">
          <a:xfrm>
            <a:off x="1415184" y="4443490"/>
            <a:ext cx="4027770" cy="31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D4E1AC-A82B-FD72-8DB8-0FEDBB9D8BC1}"/>
              </a:ext>
            </a:extLst>
          </p:cNvPr>
          <p:cNvSpPr/>
          <p:nvPr/>
        </p:nvSpPr>
        <p:spPr bwMode="white">
          <a:xfrm>
            <a:off x="1415184" y="5067593"/>
            <a:ext cx="4722955" cy="31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9B900F-6235-3E11-6F13-BA2CEB6B24B7}"/>
              </a:ext>
            </a:extLst>
          </p:cNvPr>
          <p:cNvSpPr/>
          <p:nvPr/>
        </p:nvSpPr>
        <p:spPr bwMode="white">
          <a:xfrm>
            <a:off x="1415184" y="5727563"/>
            <a:ext cx="2092720" cy="26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AAE54F7-270C-302F-9E17-5A1B1AD60E6E}"/>
              </a:ext>
            </a:extLst>
          </p:cNvPr>
          <p:cNvSpPr/>
          <p:nvPr/>
        </p:nvSpPr>
        <p:spPr bwMode="white">
          <a:xfrm>
            <a:off x="1199456" y="6237312"/>
            <a:ext cx="6840760" cy="45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33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2024-08-08T07:39:57Z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