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16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8026EB-0881-3FE0-DE34-C2BA40F7DE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809" y="3057571"/>
            <a:ext cx="7952381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95C4D-8520-21A6-50FC-CADB1F31BF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2166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099569-7DC3-4AB4-140F-CB14656F79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69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72E0E0-8166-C26A-B119-4268326B388B}"/>
              </a:ext>
            </a:extLst>
          </p:cNvPr>
          <p:cNvSpPr/>
          <p:nvPr/>
        </p:nvSpPr>
        <p:spPr bwMode="white">
          <a:xfrm>
            <a:off x="672000" y="908720"/>
            <a:ext cx="513596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D2FC867-719E-844C-0400-E0439D8E55FB}"/>
              </a:ext>
            </a:extLst>
          </p:cNvPr>
          <p:cNvSpPr/>
          <p:nvPr/>
        </p:nvSpPr>
        <p:spPr bwMode="white">
          <a:xfrm>
            <a:off x="551384" y="2276872"/>
            <a:ext cx="280831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DACC614-D168-13AE-2219-BD3D53F50DA1}"/>
              </a:ext>
            </a:extLst>
          </p:cNvPr>
          <p:cNvSpPr/>
          <p:nvPr/>
        </p:nvSpPr>
        <p:spPr bwMode="white">
          <a:xfrm>
            <a:off x="697252" y="3573017"/>
            <a:ext cx="30224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5244CEF-24FA-FA3B-B987-DA9B32FF03FB}"/>
              </a:ext>
            </a:extLst>
          </p:cNvPr>
          <p:cNvSpPr/>
          <p:nvPr/>
        </p:nvSpPr>
        <p:spPr bwMode="white">
          <a:xfrm>
            <a:off x="661300" y="4437112"/>
            <a:ext cx="7594940" cy="74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02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E3D8B-A30E-F459-66AD-E46AB63803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5328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025B2D-89C5-B1BF-44EE-B83BFE98B6BE}"/>
              </a:ext>
            </a:extLst>
          </p:cNvPr>
          <p:cNvSpPr/>
          <p:nvPr/>
        </p:nvSpPr>
        <p:spPr bwMode="white">
          <a:xfrm>
            <a:off x="1415480" y="4437112"/>
            <a:ext cx="302433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C9EFEE7-B518-9819-DF64-B9AEBB7DF624}"/>
              </a:ext>
            </a:extLst>
          </p:cNvPr>
          <p:cNvSpPr/>
          <p:nvPr/>
        </p:nvSpPr>
        <p:spPr bwMode="white">
          <a:xfrm>
            <a:off x="1559496" y="5691804"/>
            <a:ext cx="122413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23960DA-FF62-2A8A-CEDA-CC58D76A4862}"/>
              </a:ext>
            </a:extLst>
          </p:cNvPr>
          <p:cNvSpPr/>
          <p:nvPr/>
        </p:nvSpPr>
        <p:spPr bwMode="white">
          <a:xfrm>
            <a:off x="6468416" y="4437112"/>
            <a:ext cx="3024335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4AA07B1-F39D-0264-34C7-F774D92DE215}"/>
              </a:ext>
            </a:extLst>
          </p:cNvPr>
          <p:cNvSpPr/>
          <p:nvPr/>
        </p:nvSpPr>
        <p:spPr bwMode="white">
          <a:xfrm>
            <a:off x="6468416" y="5661248"/>
            <a:ext cx="149979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B6DFB-CF98-A743-2999-A8513E1AA9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87088F-6F57-5BB2-993E-8C763134148C}"/>
              </a:ext>
            </a:extLst>
          </p:cNvPr>
          <p:cNvSpPr/>
          <p:nvPr/>
        </p:nvSpPr>
        <p:spPr bwMode="white">
          <a:xfrm>
            <a:off x="551384" y="2276872"/>
            <a:ext cx="360040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28E54C3-339E-F7CF-E15B-FABCA3765729}"/>
              </a:ext>
            </a:extLst>
          </p:cNvPr>
          <p:cNvSpPr/>
          <p:nvPr/>
        </p:nvSpPr>
        <p:spPr bwMode="white">
          <a:xfrm>
            <a:off x="551384" y="3725745"/>
            <a:ext cx="2160240" cy="85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0E30FD6-EE99-725D-FC63-43DC68FE0FCA}"/>
              </a:ext>
            </a:extLst>
          </p:cNvPr>
          <p:cNvSpPr/>
          <p:nvPr/>
        </p:nvSpPr>
        <p:spPr bwMode="white">
          <a:xfrm>
            <a:off x="551384" y="5085184"/>
            <a:ext cx="15841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6ECC866-5ABC-9A95-DD4F-AB9DE59A6687}"/>
              </a:ext>
            </a:extLst>
          </p:cNvPr>
          <p:cNvSpPr/>
          <p:nvPr/>
        </p:nvSpPr>
        <p:spPr bwMode="white">
          <a:xfrm>
            <a:off x="5879976" y="2295657"/>
            <a:ext cx="374441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0179B43-B59A-0DEA-5B6D-E2F987AE7190}"/>
              </a:ext>
            </a:extLst>
          </p:cNvPr>
          <p:cNvSpPr/>
          <p:nvPr/>
        </p:nvSpPr>
        <p:spPr bwMode="white">
          <a:xfrm>
            <a:off x="5699956" y="3573716"/>
            <a:ext cx="262829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9871274-C53A-F6E1-F976-9338B0028DC1}"/>
              </a:ext>
            </a:extLst>
          </p:cNvPr>
          <p:cNvSpPr/>
          <p:nvPr/>
        </p:nvSpPr>
        <p:spPr bwMode="white">
          <a:xfrm>
            <a:off x="5699956" y="4822736"/>
            <a:ext cx="158417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126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5DEA98-DC45-23C4-B0A9-1598031B34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006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02F69B-1C40-0294-A280-6BD87411707D}"/>
              </a:ext>
            </a:extLst>
          </p:cNvPr>
          <p:cNvSpPr/>
          <p:nvPr/>
        </p:nvSpPr>
        <p:spPr bwMode="white">
          <a:xfrm>
            <a:off x="5794378" y="2904510"/>
            <a:ext cx="1201721" cy="66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30E1602-48EA-65CA-4107-8922E692C4E4}"/>
              </a:ext>
            </a:extLst>
          </p:cNvPr>
          <p:cNvSpPr/>
          <p:nvPr/>
        </p:nvSpPr>
        <p:spPr bwMode="white">
          <a:xfrm>
            <a:off x="4312808" y="5972927"/>
            <a:ext cx="314833" cy="27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56A272-6978-396F-EE28-91391E50BA15}"/>
              </a:ext>
            </a:extLst>
          </p:cNvPr>
          <p:cNvSpPr/>
          <p:nvPr/>
        </p:nvSpPr>
        <p:spPr bwMode="white">
          <a:xfrm>
            <a:off x="7392144" y="2996952"/>
            <a:ext cx="288032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9CDEECA-2D11-E828-E3E4-79C582D94083}"/>
              </a:ext>
            </a:extLst>
          </p:cNvPr>
          <p:cNvSpPr/>
          <p:nvPr/>
        </p:nvSpPr>
        <p:spPr bwMode="white">
          <a:xfrm>
            <a:off x="6996100" y="4329099"/>
            <a:ext cx="219624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B6D87F7-1ED5-EEED-807D-1B6AD41D0056}"/>
              </a:ext>
            </a:extLst>
          </p:cNvPr>
          <p:cNvSpPr/>
          <p:nvPr/>
        </p:nvSpPr>
        <p:spPr bwMode="white">
          <a:xfrm>
            <a:off x="6996100" y="5517232"/>
            <a:ext cx="162018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9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C9512B-0B67-4112-2B45-95A67F9C8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502220-0D08-F46A-6E0B-BC2342F01FD3}"/>
              </a:ext>
            </a:extLst>
          </p:cNvPr>
          <p:cNvSpPr/>
          <p:nvPr/>
        </p:nvSpPr>
        <p:spPr bwMode="white">
          <a:xfrm>
            <a:off x="3510476" y="4720117"/>
            <a:ext cx="314285" cy="276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33AB04D-F5E1-7F33-D6BD-08782248D8DF}"/>
              </a:ext>
            </a:extLst>
          </p:cNvPr>
          <p:cNvSpPr/>
          <p:nvPr/>
        </p:nvSpPr>
        <p:spPr bwMode="white">
          <a:xfrm>
            <a:off x="5087888" y="1009978"/>
            <a:ext cx="165618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3E3A45-9AC2-42B7-C180-A1E5748C5D9B}"/>
              </a:ext>
            </a:extLst>
          </p:cNvPr>
          <p:cNvSpPr/>
          <p:nvPr/>
        </p:nvSpPr>
        <p:spPr bwMode="white">
          <a:xfrm>
            <a:off x="7104112" y="1196752"/>
            <a:ext cx="3168351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AF7786C-3692-20B1-CDD1-3D49B7F1E508}"/>
              </a:ext>
            </a:extLst>
          </p:cNvPr>
          <p:cNvSpPr/>
          <p:nvPr/>
        </p:nvSpPr>
        <p:spPr bwMode="white">
          <a:xfrm>
            <a:off x="6600056" y="2492896"/>
            <a:ext cx="189539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89A8581-3609-EB35-5C25-6FC9E9F35516}"/>
              </a:ext>
            </a:extLst>
          </p:cNvPr>
          <p:cNvSpPr/>
          <p:nvPr/>
        </p:nvSpPr>
        <p:spPr bwMode="white">
          <a:xfrm>
            <a:off x="6484247" y="3733754"/>
            <a:ext cx="1882993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497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98DCE-4BEC-7237-E19B-409D8AD91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6013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7B7397-DF7B-3258-F267-BE07C35DFFD1}"/>
              </a:ext>
            </a:extLst>
          </p:cNvPr>
          <p:cNvSpPr/>
          <p:nvPr/>
        </p:nvSpPr>
        <p:spPr bwMode="white">
          <a:xfrm>
            <a:off x="1487488" y="2970313"/>
            <a:ext cx="316835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9BC42F2-2BD4-C8EA-D670-380B99274A71}"/>
              </a:ext>
            </a:extLst>
          </p:cNvPr>
          <p:cNvSpPr/>
          <p:nvPr/>
        </p:nvSpPr>
        <p:spPr bwMode="white">
          <a:xfrm>
            <a:off x="1343472" y="4122441"/>
            <a:ext cx="2376264" cy="8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3B2F878-A128-592A-E842-C3D0109E4DDA}"/>
              </a:ext>
            </a:extLst>
          </p:cNvPr>
          <p:cNvSpPr/>
          <p:nvPr/>
        </p:nvSpPr>
        <p:spPr bwMode="white">
          <a:xfrm>
            <a:off x="1343472" y="5107317"/>
            <a:ext cx="2520280" cy="625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B421670-C279-EB5E-C0C9-A0988B481B95}"/>
              </a:ext>
            </a:extLst>
          </p:cNvPr>
          <p:cNvSpPr/>
          <p:nvPr/>
        </p:nvSpPr>
        <p:spPr bwMode="white">
          <a:xfrm>
            <a:off x="1343472" y="5805264"/>
            <a:ext cx="4608511" cy="8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17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8CE03C-C463-570A-534C-4BAA89A8E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93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458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FD322-205B-830D-EC91-E09C62A2E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34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BB3206-25E7-9AEC-F931-AAADFA5D403B}"/>
              </a:ext>
            </a:extLst>
          </p:cNvPr>
          <p:cNvSpPr/>
          <p:nvPr/>
        </p:nvSpPr>
        <p:spPr bwMode="white">
          <a:xfrm>
            <a:off x="911424" y="954089"/>
            <a:ext cx="324036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C547192-CA1B-D2A8-DDE3-EDE963BFC256}"/>
              </a:ext>
            </a:extLst>
          </p:cNvPr>
          <p:cNvSpPr/>
          <p:nvPr/>
        </p:nvSpPr>
        <p:spPr bwMode="white">
          <a:xfrm>
            <a:off x="672000" y="2368063"/>
            <a:ext cx="26156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B7E59B-FB33-3B60-CCD4-A8CB2145F760}"/>
              </a:ext>
            </a:extLst>
          </p:cNvPr>
          <p:cNvSpPr/>
          <p:nvPr/>
        </p:nvSpPr>
        <p:spPr bwMode="white">
          <a:xfrm>
            <a:off x="667184" y="3732147"/>
            <a:ext cx="2615687" cy="632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CE8E0C3-079F-17EB-A43C-F5C25731F4AB}"/>
              </a:ext>
            </a:extLst>
          </p:cNvPr>
          <p:cNvSpPr/>
          <p:nvPr/>
        </p:nvSpPr>
        <p:spPr bwMode="white">
          <a:xfrm>
            <a:off x="515380" y="4509120"/>
            <a:ext cx="3852428" cy="66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89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62896-E104-2871-EB04-DDAB2D0FD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06407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702E24-EEE0-69F1-97EE-712F62A39739}"/>
              </a:ext>
            </a:extLst>
          </p:cNvPr>
          <p:cNvSpPr/>
          <p:nvPr/>
        </p:nvSpPr>
        <p:spPr bwMode="white">
          <a:xfrm>
            <a:off x="1415480" y="3717033"/>
            <a:ext cx="388843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675283A-D269-3E0B-FC47-3A88DE8957F8}"/>
              </a:ext>
            </a:extLst>
          </p:cNvPr>
          <p:cNvSpPr/>
          <p:nvPr/>
        </p:nvSpPr>
        <p:spPr bwMode="white">
          <a:xfrm>
            <a:off x="1271464" y="4653136"/>
            <a:ext cx="2736304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478541E-BCA3-799A-D5B7-7983BBCEDDB2}"/>
              </a:ext>
            </a:extLst>
          </p:cNvPr>
          <p:cNvSpPr/>
          <p:nvPr/>
        </p:nvSpPr>
        <p:spPr bwMode="white">
          <a:xfrm>
            <a:off x="1271464" y="5634609"/>
            <a:ext cx="1944216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4925324-4105-8B3B-CA14-263DDFE5E1C3}"/>
              </a:ext>
            </a:extLst>
          </p:cNvPr>
          <p:cNvSpPr/>
          <p:nvPr/>
        </p:nvSpPr>
        <p:spPr bwMode="white">
          <a:xfrm>
            <a:off x="1199456" y="6259996"/>
            <a:ext cx="3888432" cy="53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748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2024-08-07T16:04:57Z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