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4" autoAdjust="0"/>
    <p:restoredTop sz="94660"/>
  </p:normalViewPr>
  <p:slideViewPr>
    <p:cSldViewPr showGuides="1">
      <p:cViewPr varScale="1">
        <p:scale>
          <a:sx n="64" d="100"/>
          <a:sy n="64" d="100"/>
        </p:scale>
        <p:origin x="66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B61AF68-9B57-4582-0C52-ABFDE689E4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009196"/>
            <a:ext cx="11784632" cy="27447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303A29-2E01-030B-6674-8D008CABA5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9043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1CDD0B3-0C91-EF8C-E7A0-51C8A4AECA83}"/>
              </a:ext>
            </a:extLst>
          </p:cNvPr>
          <p:cNvSpPr/>
          <p:nvPr/>
        </p:nvSpPr>
        <p:spPr bwMode="white">
          <a:xfrm>
            <a:off x="1199456" y="4581128"/>
            <a:ext cx="583264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92AF96B-36A1-9E89-5429-146070514DAE}"/>
              </a:ext>
            </a:extLst>
          </p:cNvPr>
          <p:cNvSpPr/>
          <p:nvPr/>
        </p:nvSpPr>
        <p:spPr bwMode="white">
          <a:xfrm>
            <a:off x="1199456" y="5733257"/>
            <a:ext cx="489654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71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7FE92-372B-26A2-4DD3-914EA9FE29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015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29EDEF-373B-CCE9-5F72-A690977CC08D}"/>
              </a:ext>
            </a:extLst>
          </p:cNvPr>
          <p:cNvSpPr/>
          <p:nvPr/>
        </p:nvSpPr>
        <p:spPr bwMode="white">
          <a:xfrm>
            <a:off x="4439816" y="3140968"/>
            <a:ext cx="165618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A52B66D-BD23-F895-5562-CEA179D0A9ED}"/>
              </a:ext>
            </a:extLst>
          </p:cNvPr>
          <p:cNvSpPr/>
          <p:nvPr/>
        </p:nvSpPr>
        <p:spPr bwMode="white">
          <a:xfrm>
            <a:off x="8328248" y="3140968"/>
            <a:ext cx="79208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90C5E33-A101-1593-86A3-29070B4A8502}"/>
              </a:ext>
            </a:extLst>
          </p:cNvPr>
          <p:cNvSpPr/>
          <p:nvPr/>
        </p:nvSpPr>
        <p:spPr bwMode="white">
          <a:xfrm>
            <a:off x="3215680" y="4653136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FB27F65-029E-4F3F-B67C-5F77AF44639C}"/>
              </a:ext>
            </a:extLst>
          </p:cNvPr>
          <p:cNvSpPr/>
          <p:nvPr/>
        </p:nvSpPr>
        <p:spPr bwMode="white">
          <a:xfrm>
            <a:off x="6096000" y="4450431"/>
            <a:ext cx="79208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F959CEA-6365-E354-FCFD-1D2E52DF08C9}"/>
              </a:ext>
            </a:extLst>
          </p:cNvPr>
          <p:cNvSpPr/>
          <p:nvPr/>
        </p:nvSpPr>
        <p:spPr bwMode="white">
          <a:xfrm>
            <a:off x="2279576" y="5805263"/>
            <a:ext cx="576064" cy="69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02B1FBB-19CF-F3A9-5717-167D37CB0968}"/>
              </a:ext>
            </a:extLst>
          </p:cNvPr>
          <p:cNvSpPr/>
          <p:nvPr/>
        </p:nvSpPr>
        <p:spPr bwMode="white">
          <a:xfrm>
            <a:off x="6921166" y="5733256"/>
            <a:ext cx="79208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A6EEA4-114E-9460-96AC-2C1F44DEB9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241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E97FBA0-AF11-D71F-DF22-D14040706C49}"/>
              </a:ext>
            </a:extLst>
          </p:cNvPr>
          <p:cNvSpPr/>
          <p:nvPr/>
        </p:nvSpPr>
        <p:spPr bwMode="white">
          <a:xfrm>
            <a:off x="3575720" y="3717032"/>
            <a:ext cx="5040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D2CBC50-F872-5E2C-A344-D6090B1821CA}"/>
              </a:ext>
            </a:extLst>
          </p:cNvPr>
          <p:cNvSpPr/>
          <p:nvPr/>
        </p:nvSpPr>
        <p:spPr bwMode="white">
          <a:xfrm>
            <a:off x="4989990" y="3573016"/>
            <a:ext cx="79208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A1F3A03-E5FB-9512-E840-DB4279EE185C}"/>
              </a:ext>
            </a:extLst>
          </p:cNvPr>
          <p:cNvSpPr/>
          <p:nvPr/>
        </p:nvSpPr>
        <p:spPr bwMode="white">
          <a:xfrm>
            <a:off x="8361692" y="3356992"/>
            <a:ext cx="79208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4B90175-FB31-B1B5-6BA0-5DEFA95AAFAA}"/>
              </a:ext>
            </a:extLst>
          </p:cNvPr>
          <p:cNvSpPr/>
          <p:nvPr/>
        </p:nvSpPr>
        <p:spPr bwMode="white">
          <a:xfrm>
            <a:off x="4996030" y="4653136"/>
            <a:ext cx="138800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1D7F6F5-EB37-337D-FEDA-C12289A85933}"/>
              </a:ext>
            </a:extLst>
          </p:cNvPr>
          <p:cNvSpPr/>
          <p:nvPr/>
        </p:nvSpPr>
        <p:spPr bwMode="white">
          <a:xfrm>
            <a:off x="7434944" y="4653136"/>
            <a:ext cx="1253343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260110B-3F9E-5542-EBF3-4250F61C62EF}"/>
              </a:ext>
            </a:extLst>
          </p:cNvPr>
          <p:cNvSpPr/>
          <p:nvPr/>
        </p:nvSpPr>
        <p:spPr bwMode="white">
          <a:xfrm>
            <a:off x="2567608" y="5445224"/>
            <a:ext cx="792088" cy="128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80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78BC0-AB30-BB8B-8B47-4545959E7B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0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6BBE941-075F-DE7C-DE8A-6254A45A8631}"/>
              </a:ext>
            </a:extLst>
          </p:cNvPr>
          <p:cNvSpPr/>
          <p:nvPr/>
        </p:nvSpPr>
        <p:spPr bwMode="white">
          <a:xfrm>
            <a:off x="2135560" y="2570261"/>
            <a:ext cx="1656184" cy="71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9DFB2D3-CAFC-C158-11CB-340848F80A73}"/>
              </a:ext>
            </a:extLst>
          </p:cNvPr>
          <p:cNvSpPr/>
          <p:nvPr/>
        </p:nvSpPr>
        <p:spPr bwMode="white">
          <a:xfrm>
            <a:off x="1703512" y="3429000"/>
            <a:ext cx="1332148" cy="71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7B673E0-40A9-AA35-4B0D-356E0BD63B60}"/>
              </a:ext>
            </a:extLst>
          </p:cNvPr>
          <p:cNvSpPr/>
          <p:nvPr/>
        </p:nvSpPr>
        <p:spPr bwMode="white">
          <a:xfrm>
            <a:off x="4727848" y="5733255"/>
            <a:ext cx="1512168" cy="76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64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AD0E7-A73A-F68B-C52A-0D8DD5CC1F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9900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9E15B9-3E55-E2F9-66EF-1735BE0D034C}"/>
              </a:ext>
            </a:extLst>
          </p:cNvPr>
          <p:cNvSpPr/>
          <p:nvPr/>
        </p:nvSpPr>
        <p:spPr bwMode="white">
          <a:xfrm>
            <a:off x="5137803" y="1046638"/>
            <a:ext cx="246607" cy="27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389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83DAB5-5E2D-C448-8FCB-7725A99962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9B6753C-F827-1E8C-74E4-0948F5A4282C}"/>
              </a:ext>
            </a:extLst>
          </p:cNvPr>
          <p:cNvSpPr/>
          <p:nvPr/>
        </p:nvSpPr>
        <p:spPr bwMode="white">
          <a:xfrm>
            <a:off x="1343472" y="3645024"/>
            <a:ext cx="345638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9BEE32E-86BE-A23A-5522-9D4B54F4A879}"/>
              </a:ext>
            </a:extLst>
          </p:cNvPr>
          <p:cNvSpPr/>
          <p:nvPr/>
        </p:nvSpPr>
        <p:spPr bwMode="white">
          <a:xfrm>
            <a:off x="1127448" y="5085424"/>
            <a:ext cx="295232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7D20F7-8F89-AB14-3ACE-D15A084A241F}"/>
              </a:ext>
            </a:extLst>
          </p:cNvPr>
          <p:cNvSpPr/>
          <p:nvPr/>
        </p:nvSpPr>
        <p:spPr bwMode="white">
          <a:xfrm>
            <a:off x="7176120" y="3429000"/>
            <a:ext cx="2232248" cy="113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82AD768-71E3-E506-1F7F-D78F9524AADC}"/>
              </a:ext>
            </a:extLst>
          </p:cNvPr>
          <p:cNvSpPr/>
          <p:nvPr/>
        </p:nvSpPr>
        <p:spPr bwMode="white">
          <a:xfrm>
            <a:off x="7176120" y="4895110"/>
            <a:ext cx="1296144" cy="113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16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7A9604-C7F6-36EF-F9CC-17B2B6C596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24A944E-0F60-3446-75DD-3E8042BA2B52}"/>
              </a:ext>
            </a:extLst>
          </p:cNvPr>
          <p:cNvSpPr/>
          <p:nvPr/>
        </p:nvSpPr>
        <p:spPr bwMode="white">
          <a:xfrm>
            <a:off x="479376" y="2564904"/>
            <a:ext cx="367240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CD30FEA-42E2-0795-4E62-3D81FD10CD61}"/>
              </a:ext>
            </a:extLst>
          </p:cNvPr>
          <p:cNvSpPr/>
          <p:nvPr/>
        </p:nvSpPr>
        <p:spPr bwMode="white">
          <a:xfrm>
            <a:off x="479376" y="3861048"/>
            <a:ext cx="1512168" cy="119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C861EB4-E2A1-8EDD-E149-CF6C7CFDF6C2}"/>
              </a:ext>
            </a:extLst>
          </p:cNvPr>
          <p:cNvSpPr/>
          <p:nvPr/>
        </p:nvSpPr>
        <p:spPr bwMode="white">
          <a:xfrm>
            <a:off x="6096000" y="2492896"/>
            <a:ext cx="234026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68DE273-0EAA-36B8-CE77-BE3568E0E1BC}"/>
              </a:ext>
            </a:extLst>
          </p:cNvPr>
          <p:cNvSpPr/>
          <p:nvPr/>
        </p:nvSpPr>
        <p:spPr bwMode="white">
          <a:xfrm>
            <a:off x="6096000" y="3861048"/>
            <a:ext cx="1512168" cy="119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469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6E52F3-EB8F-11A1-7761-4204AB4F04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3E06F3D-F818-3286-7357-1A05EC2C8890}"/>
              </a:ext>
            </a:extLst>
          </p:cNvPr>
          <p:cNvSpPr/>
          <p:nvPr/>
        </p:nvSpPr>
        <p:spPr bwMode="white">
          <a:xfrm>
            <a:off x="672000" y="2481728"/>
            <a:ext cx="2255648" cy="101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0C09A57-FA04-CFAA-DEA6-FFC19D15F260}"/>
              </a:ext>
            </a:extLst>
          </p:cNvPr>
          <p:cNvSpPr/>
          <p:nvPr/>
        </p:nvSpPr>
        <p:spPr bwMode="white">
          <a:xfrm>
            <a:off x="551384" y="3872963"/>
            <a:ext cx="1368152" cy="101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2550451-C50F-EA64-639B-E4E041AA95F8}"/>
              </a:ext>
            </a:extLst>
          </p:cNvPr>
          <p:cNvSpPr/>
          <p:nvPr/>
        </p:nvSpPr>
        <p:spPr bwMode="white">
          <a:xfrm>
            <a:off x="5723956" y="2549385"/>
            <a:ext cx="411646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A6FDE6D-D161-F9D1-66FC-D9626DCA355C}"/>
              </a:ext>
            </a:extLst>
          </p:cNvPr>
          <p:cNvSpPr/>
          <p:nvPr/>
        </p:nvSpPr>
        <p:spPr bwMode="white">
          <a:xfrm>
            <a:off x="6023992" y="3789040"/>
            <a:ext cx="1800200" cy="101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17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B74A96-A460-FFA5-E97A-EBDCC37393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7EFF3E-ECF3-461C-6897-348C1A236182}"/>
              </a:ext>
            </a:extLst>
          </p:cNvPr>
          <p:cNvSpPr/>
          <p:nvPr/>
        </p:nvSpPr>
        <p:spPr bwMode="white">
          <a:xfrm>
            <a:off x="5434285" y="5913933"/>
            <a:ext cx="476190" cy="47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91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2024-08-08T01:16:27Z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