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8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3ACFFE7-5833-624C-B359-79C2A19AE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2009510"/>
            <a:ext cx="11856640" cy="27608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E8720-58DA-5082-EC7B-B0CFE32B2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6147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37463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2BC083-988F-6A20-20D3-E794251BD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4976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F90CF-7DC9-2DB3-E35D-21FCE75124E5}"/>
              </a:ext>
            </a:extLst>
          </p:cNvPr>
          <p:cNvSpPr/>
          <p:nvPr/>
        </p:nvSpPr>
        <p:spPr bwMode="white">
          <a:xfrm>
            <a:off x="686667" y="3328567"/>
            <a:ext cx="2783264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AD3DF0-049F-64C1-E219-EBDB62E6F118}"/>
              </a:ext>
            </a:extLst>
          </p:cNvPr>
          <p:cNvSpPr/>
          <p:nvPr/>
        </p:nvSpPr>
        <p:spPr bwMode="white">
          <a:xfrm>
            <a:off x="623392" y="3933056"/>
            <a:ext cx="388843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86EA2A-1C73-060E-B229-E5606781F2D2}"/>
              </a:ext>
            </a:extLst>
          </p:cNvPr>
          <p:cNvSpPr/>
          <p:nvPr/>
        </p:nvSpPr>
        <p:spPr bwMode="white">
          <a:xfrm>
            <a:off x="686667" y="4643457"/>
            <a:ext cx="9516432" cy="51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EED221-A103-2BE7-0054-9510ABC388C1}"/>
              </a:ext>
            </a:extLst>
          </p:cNvPr>
          <p:cNvSpPr/>
          <p:nvPr/>
        </p:nvSpPr>
        <p:spPr bwMode="white">
          <a:xfrm>
            <a:off x="623392" y="5222000"/>
            <a:ext cx="9449765" cy="655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F50AA5-B645-EB1B-1518-DD7099D3ABBA}"/>
              </a:ext>
            </a:extLst>
          </p:cNvPr>
          <p:cNvSpPr/>
          <p:nvPr/>
        </p:nvSpPr>
        <p:spPr bwMode="white">
          <a:xfrm>
            <a:off x="686666" y="6001803"/>
            <a:ext cx="8217645" cy="595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39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02C3B-8BEA-8206-CC81-E0DC51F8A7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1761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E50C4B-0E0D-442F-80B5-0BCB78748BE8}"/>
              </a:ext>
            </a:extLst>
          </p:cNvPr>
          <p:cNvSpPr/>
          <p:nvPr/>
        </p:nvSpPr>
        <p:spPr bwMode="white">
          <a:xfrm>
            <a:off x="9200126" y="6165812"/>
            <a:ext cx="251263" cy="34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98F618-9D81-BEB9-B0B0-1ACF924FC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2D23F-8F43-8F8C-79EC-7A42BF221D3F}"/>
              </a:ext>
            </a:extLst>
          </p:cNvPr>
          <p:cNvSpPr/>
          <p:nvPr/>
        </p:nvSpPr>
        <p:spPr bwMode="white">
          <a:xfrm>
            <a:off x="6767619" y="2763305"/>
            <a:ext cx="333333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998EAA-2410-EFF9-024C-481EC1E28985}"/>
              </a:ext>
            </a:extLst>
          </p:cNvPr>
          <p:cNvSpPr/>
          <p:nvPr/>
        </p:nvSpPr>
        <p:spPr bwMode="white">
          <a:xfrm>
            <a:off x="8367619" y="3602255"/>
            <a:ext cx="295238" cy="3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8F2D0E-2381-E142-F731-A6F863D69FB3}"/>
              </a:ext>
            </a:extLst>
          </p:cNvPr>
          <p:cNvSpPr/>
          <p:nvPr/>
        </p:nvSpPr>
        <p:spPr bwMode="white">
          <a:xfrm>
            <a:off x="983432" y="4267701"/>
            <a:ext cx="9721080" cy="60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0C08B0-7551-E42E-61E9-CE276BCA4954}"/>
              </a:ext>
            </a:extLst>
          </p:cNvPr>
          <p:cNvSpPr/>
          <p:nvPr/>
        </p:nvSpPr>
        <p:spPr bwMode="white">
          <a:xfrm>
            <a:off x="672000" y="5131797"/>
            <a:ext cx="1103520" cy="60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0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A2AC5-4D6E-4810-5AEB-6BBDAF2623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B3550F-2ABB-29A2-850B-A609E2E20BBC}"/>
              </a:ext>
            </a:extLst>
          </p:cNvPr>
          <p:cNvSpPr/>
          <p:nvPr/>
        </p:nvSpPr>
        <p:spPr bwMode="white">
          <a:xfrm>
            <a:off x="5377142" y="4517500"/>
            <a:ext cx="990476" cy="35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367ECA-6563-FB24-B0F5-C9A5A3B879B4}"/>
              </a:ext>
            </a:extLst>
          </p:cNvPr>
          <p:cNvSpPr/>
          <p:nvPr/>
        </p:nvSpPr>
        <p:spPr bwMode="white">
          <a:xfrm>
            <a:off x="7529523" y="4517500"/>
            <a:ext cx="990476" cy="352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914CFE-24F5-78B6-4A0A-F7D9B47A80CD}"/>
              </a:ext>
            </a:extLst>
          </p:cNvPr>
          <p:cNvSpPr/>
          <p:nvPr/>
        </p:nvSpPr>
        <p:spPr bwMode="white">
          <a:xfrm>
            <a:off x="9615238" y="4517500"/>
            <a:ext cx="990476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41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6486FC-806A-7403-D277-B99A6D4E36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9D810D-A1BB-6D8C-B492-576F00C697B3}"/>
              </a:ext>
            </a:extLst>
          </p:cNvPr>
          <p:cNvSpPr/>
          <p:nvPr/>
        </p:nvSpPr>
        <p:spPr bwMode="white">
          <a:xfrm>
            <a:off x="1199456" y="1653434"/>
            <a:ext cx="5174136" cy="6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01059E-0F83-E057-7CC7-090229E9AFC3}"/>
              </a:ext>
            </a:extLst>
          </p:cNvPr>
          <p:cNvSpPr/>
          <p:nvPr/>
        </p:nvSpPr>
        <p:spPr bwMode="white">
          <a:xfrm>
            <a:off x="1199456" y="2449727"/>
            <a:ext cx="5976664" cy="6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AFF74F-91A2-A1F4-E166-4DD86FE4E3BD}"/>
              </a:ext>
            </a:extLst>
          </p:cNvPr>
          <p:cNvSpPr/>
          <p:nvPr/>
        </p:nvSpPr>
        <p:spPr bwMode="white">
          <a:xfrm>
            <a:off x="1127448" y="4105911"/>
            <a:ext cx="5472608" cy="6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C61E49-5C01-5E45-AD66-6B71C23E6133}"/>
              </a:ext>
            </a:extLst>
          </p:cNvPr>
          <p:cNvSpPr/>
          <p:nvPr/>
        </p:nvSpPr>
        <p:spPr bwMode="white">
          <a:xfrm>
            <a:off x="983432" y="4825991"/>
            <a:ext cx="6912768" cy="6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B7F5ED-6959-611E-06AB-57EE07E80E6A}"/>
              </a:ext>
            </a:extLst>
          </p:cNvPr>
          <p:cNvSpPr/>
          <p:nvPr/>
        </p:nvSpPr>
        <p:spPr bwMode="white">
          <a:xfrm>
            <a:off x="5807968" y="5690088"/>
            <a:ext cx="3312368" cy="619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0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426C3-A60A-FE9F-2522-2225095853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3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962C6-1B26-190B-A75A-43679B0A1C92}"/>
              </a:ext>
            </a:extLst>
          </p:cNvPr>
          <p:cNvSpPr/>
          <p:nvPr/>
        </p:nvSpPr>
        <p:spPr bwMode="white">
          <a:xfrm>
            <a:off x="5167619" y="2124885"/>
            <a:ext cx="561904" cy="381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D2BBC2-FD73-7757-121D-AEB4ACE1CA0A}"/>
              </a:ext>
            </a:extLst>
          </p:cNvPr>
          <p:cNvSpPr/>
          <p:nvPr/>
        </p:nvSpPr>
        <p:spPr bwMode="white">
          <a:xfrm>
            <a:off x="1991544" y="2780928"/>
            <a:ext cx="1512167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1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DBBCA-0967-2441-9242-3C9173ACB1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5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5640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9B1C7-0C1B-69A3-6493-1FB7F87AC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08054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749F07-EECB-07F3-144D-C52693E09D59}"/>
              </a:ext>
            </a:extLst>
          </p:cNvPr>
          <p:cNvSpPr/>
          <p:nvPr/>
        </p:nvSpPr>
        <p:spPr bwMode="white">
          <a:xfrm>
            <a:off x="6186961" y="3157417"/>
            <a:ext cx="2657921" cy="229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83B99B-EA4E-3FE8-4828-FE57BC37D9F4}"/>
              </a:ext>
            </a:extLst>
          </p:cNvPr>
          <p:cNvSpPr/>
          <p:nvPr/>
        </p:nvSpPr>
        <p:spPr bwMode="white">
          <a:xfrm>
            <a:off x="2222303" y="3513053"/>
            <a:ext cx="2213452" cy="1920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0CF889-1D33-1B0B-7C6C-65B08FA68F24}"/>
              </a:ext>
            </a:extLst>
          </p:cNvPr>
          <p:cNvSpPr/>
          <p:nvPr/>
        </p:nvSpPr>
        <p:spPr bwMode="white">
          <a:xfrm>
            <a:off x="3084572" y="6091417"/>
            <a:ext cx="471136" cy="3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1046C2-A760-9226-4D3F-BF284D372E27}"/>
              </a:ext>
            </a:extLst>
          </p:cNvPr>
          <p:cNvSpPr/>
          <p:nvPr/>
        </p:nvSpPr>
        <p:spPr bwMode="white">
          <a:xfrm>
            <a:off x="7289243" y="6100308"/>
            <a:ext cx="488915" cy="3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18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397EB-489D-8D07-6439-F0455B35E7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9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D8BDD5-F6B4-6CB1-3554-8C752377D068}"/>
              </a:ext>
            </a:extLst>
          </p:cNvPr>
          <p:cNvSpPr/>
          <p:nvPr/>
        </p:nvSpPr>
        <p:spPr bwMode="white">
          <a:xfrm>
            <a:off x="1253333" y="2736413"/>
            <a:ext cx="5304761" cy="40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AF7DE1-A648-9D82-B813-73CBDC034374}"/>
              </a:ext>
            </a:extLst>
          </p:cNvPr>
          <p:cNvSpPr/>
          <p:nvPr/>
        </p:nvSpPr>
        <p:spPr bwMode="white">
          <a:xfrm>
            <a:off x="1055440" y="3429000"/>
            <a:ext cx="8280920" cy="7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