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74" autoAdjust="0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977BB8-FE06-22AE-2C31-90449B79E5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8" y="3030416"/>
            <a:ext cx="12072664" cy="78936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6BEC6-9C95-2C09-E1D5-49784C9E2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F383ED-D726-33A2-DC5E-F2A0A15511A8}"/>
              </a:ext>
            </a:extLst>
          </p:cNvPr>
          <p:cNvSpPr/>
          <p:nvPr/>
        </p:nvSpPr>
        <p:spPr bwMode="white">
          <a:xfrm>
            <a:off x="4871864" y="1868025"/>
            <a:ext cx="648071" cy="62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067322-4AE0-94D7-D35A-646AACD783E2}"/>
              </a:ext>
            </a:extLst>
          </p:cNvPr>
          <p:cNvSpPr/>
          <p:nvPr/>
        </p:nvSpPr>
        <p:spPr bwMode="white">
          <a:xfrm>
            <a:off x="7539047" y="2775128"/>
            <a:ext cx="200000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C54DC4-ABA5-611E-5B4C-5BD68F242133}"/>
              </a:ext>
            </a:extLst>
          </p:cNvPr>
          <p:cNvSpPr/>
          <p:nvPr/>
        </p:nvSpPr>
        <p:spPr bwMode="white">
          <a:xfrm>
            <a:off x="8891428" y="2775128"/>
            <a:ext cx="190476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10EE17-3E65-4395-C453-CFC3396160BA}"/>
              </a:ext>
            </a:extLst>
          </p:cNvPr>
          <p:cNvSpPr/>
          <p:nvPr/>
        </p:nvSpPr>
        <p:spPr bwMode="white">
          <a:xfrm>
            <a:off x="10224761" y="2775128"/>
            <a:ext cx="333333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F9E8C8-D51E-5130-9EDD-0F65EE37B5C2}"/>
              </a:ext>
            </a:extLst>
          </p:cNvPr>
          <p:cNvSpPr/>
          <p:nvPr/>
        </p:nvSpPr>
        <p:spPr bwMode="white">
          <a:xfrm>
            <a:off x="5758095" y="3271455"/>
            <a:ext cx="342857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AA520E-71EF-34E6-ADEA-88B64CD76DC6}"/>
              </a:ext>
            </a:extLst>
          </p:cNvPr>
          <p:cNvSpPr/>
          <p:nvPr/>
        </p:nvSpPr>
        <p:spPr bwMode="white">
          <a:xfrm>
            <a:off x="9129523" y="3271455"/>
            <a:ext cx="761904" cy="2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85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75792-65CE-34C6-F0A7-238B82BC98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1EAD0-064C-83EF-7F5C-F6F934E5EF53}"/>
              </a:ext>
            </a:extLst>
          </p:cNvPr>
          <p:cNvSpPr/>
          <p:nvPr/>
        </p:nvSpPr>
        <p:spPr bwMode="white">
          <a:xfrm>
            <a:off x="1662856" y="1340768"/>
            <a:ext cx="33333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8D2793-A076-8380-DA40-CAFD6F830F61}"/>
              </a:ext>
            </a:extLst>
          </p:cNvPr>
          <p:cNvSpPr/>
          <p:nvPr/>
        </p:nvSpPr>
        <p:spPr bwMode="white">
          <a:xfrm>
            <a:off x="4824761" y="1340768"/>
            <a:ext cx="33333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69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03AC58-CBE0-44FC-AE43-41F680154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0A94A-0760-E64F-1FF2-A645315D5362}"/>
              </a:ext>
            </a:extLst>
          </p:cNvPr>
          <p:cNvSpPr/>
          <p:nvPr/>
        </p:nvSpPr>
        <p:spPr bwMode="white">
          <a:xfrm>
            <a:off x="9767619" y="1410380"/>
            <a:ext cx="209523" cy="20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DCF738-587E-D053-C244-2D68DFA0A8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80727"/>
            <a:ext cx="10800000" cy="2028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D6227A-4DE9-9BD5-409D-02FBECA80B61}"/>
              </a:ext>
            </a:extLst>
          </p:cNvPr>
          <p:cNvSpPr/>
          <p:nvPr/>
        </p:nvSpPr>
        <p:spPr bwMode="white">
          <a:xfrm>
            <a:off x="8394113" y="4280726"/>
            <a:ext cx="438191" cy="43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9C2A0C-50F7-9C1C-7D00-A5C123E3BFED}"/>
              </a:ext>
            </a:extLst>
          </p:cNvPr>
          <p:cNvSpPr/>
          <p:nvPr/>
        </p:nvSpPr>
        <p:spPr bwMode="white">
          <a:xfrm>
            <a:off x="8184590" y="5414072"/>
            <a:ext cx="209523" cy="20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34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5106B-942E-7E23-6562-D7DF7D749D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8C4C8C-2CAA-0096-D3FF-0A7B463D0EE4}"/>
              </a:ext>
            </a:extLst>
          </p:cNvPr>
          <p:cNvSpPr/>
          <p:nvPr/>
        </p:nvSpPr>
        <p:spPr bwMode="white">
          <a:xfrm>
            <a:off x="3791744" y="2232369"/>
            <a:ext cx="5112568" cy="1340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2602BE-19E3-BFA0-79BC-7E4873DD3EF1}"/>
              </a:ext>
            </a:extLst>
          </p:cNvPr>
          <p:cNvSpPr/>
          <p:nvPr/>
        </p:nvSpPr>
        <p:spPr bwMode="white">
          <a:xfrm>
            <a:off x="911424" y="3429000"/>
            <a:ext cx="6840760" cy="478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49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2024-08-06T11:58:09Z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