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02" r:id="rId2"/>
    <p:sldId id="324" r:id="rId3"/>
    <p:sldId id="334" r:id="rId4"/>
    <p:sldId id="333" r:id="rId5"/>
    <p:sldId id="332" r:id="rId6"/>
    <p:sldId id="330" r:id="rId7"/>
    <p:sldId id="329" r:id="rId8"/>
    <p:sldId id="327" r:id="rId9"/>
    <p:sldId id="336" r:id="rId10"/>
    <p:sldId id="326" r:id="rId11"/>
    <p:sldId id="325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07" autoAdjust="0"/>
    <p:restoredTop sz="94660"/>
  </p:normalViewPr>
  <p:slideViewPr>
    <p:cSldViewPr showGuides="1">
      <p:cViewPr>
        <p:scale>
          <a:sx n="60" d="100"/>
          <a:sy n="60" d="100"/>
        </p:scale>
        <p:origin x="648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CD5ED0-B66D-4EFC-B9A7-793283BB119D}" type="datetimeFigureOut">
              <a:rPr lang="zh-CN" altLang="en-US" smtClean="0"/>
              <a:t>2024-08-08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832F43-7167-4F0B-A454-ACBF4C2E30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1244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0B7B039-5EF6-17B9-7EF6-1367CE4FDF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809" y="3009952"/>
            <a:ext cx="7352381" cy="8380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9ADB9E-E102-BA13-B482-961A1BCF81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1608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720682-9BDC-22AE-99D6-F06C2EA1C2AA}"/>
              </a:ext>
            </a:extLst>
          </p:cNvPr>
          <p:cNvSpPr/>
          <p:nvPr/>
        </p:nvSpPr>
        <p:spPr bwMode="white">
          <a:xfrm>
            <a:off x="4364244" y="4191047"/>
            <a:ext cx="181779" cy="32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840253-468F-21EC-FF9F-4E79D7A65A3F}"/>
              </a:ext>
            </a:extLst>
          </p:cNvPr>
          <p:cNvSpPr/>
          <p:nvPr/>
        </p:nvSpPr>
        <p:spPr bwMode="white">
          <a:xfrm>
            <a:off x="8856792" y="4191047"/>
            <a:ext cx="181779" cy="32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659D08-CA62-A889-AFF2-05DB716D5040}"/>
              </a:ext>
            </a:extLst>
          </p:cNvPr>
          <p:cNvSpPr/>
          <p:nvPr/>
        </p:nvSpPr>
        <p:spPr bwMode="white">
          <a:xfrm>
            <a:off x="4338276" y="4728442"/>
            <a:ext cx="276997" cy="33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A13513-D4DD-AB98-3087-A8634EE7EBF4}"/>
              </a:ext>
            </a:extLst>
          </p:cNvPr>
          <p:cNvSpPr/>
          <p:nvPr/>
        </p:nvSpPr>
        <p:spPr bwMode="white">
          <a:xfrm>
            <a:off x="8822168" y="4728442"/>
            <a:ext cx="285653" cy="33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BD5DA7F-3930-865C-CA7D-DE9FD9072947}"/>
              </a:ext>
            </a:extLst>
          </p:cNvPr>
          <p:cNvSpPr/>
          <p:nvPr/>
        </p:nvSpPr>
        <p:spPr bwMode="white">
          <a:xfrm>
            <a:off x="4485430" y="5551869"/>
            <a:ext cx="181779" cy="32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CE9AC27-61D3-3724-06DB-ECB253CB95C8}"/>
              </a:ext>
            </a:extLst>
          </p:cNvPr>
          <p:cNvSpPr/>
          <p:nvPr/>
        </p:nvSpPr>
        <p:spPr bwMode="white">
          <a:xfrm>
            <a:off x="8977979" y="5551869"/>
            <a:ext cx="181779" cy="32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8673EAB-9F69-D589-55E0-3409353B5E3D}"/>
              </a:ext>
            </a:extLst>
          </p:cNvPr>
          <p:cNvSpPr/>
          <p:nvPr/>
        </p:nvSpPr>
        <p:spPr bwMode="white">
          <a:xfrm>
            <a:off x="4338276" y="6080595"/>
            <a:ext cx="519369" cy="346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8FBCBA5-020A-6A05-17A2-D29D4F993CD6}"/>
              </a:ext>
            </a:extLst>
          </p:cNvPr>
          <p:cNvSpPr/>
          <p:nvPr/>
        </p:nvSpPr>
        <p:spPr bwMode="white">
          <a:xfrm>
            <a:off x="8822168" y="6080595"/>
            <a:ext cx="519369" cy="346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189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F55161-3B9B-F319-5D22-08AF4713E4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3833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2EC9B20-4D76-31C2-7343-450720A4535D}"/>
              </a:ext>
            </a:extLst>
          </p:cNvPr>
          <p:cNvSpPr/>
          <p:nvPr/>
        </p:nvSpPr>
        <p:spPr bwMode="white">
          <a:xfrm>
            <a:off x="983432" y="4509120"/>
            <a:ext cx="9000999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F1C55B66-71DF-4960-1191-63CEF1803B19}"/>
              </a:ext>
            </a:extLst>
          </p:cNvPr>
          <p:cNvSpPr/>
          <p:nvPr/>
        </p:nvSpPr>
        <p:spPr bwMode="white">
          <a:xfrm>
            <a:off x="983432" y="5733256"/>
            <a:ext cx="2520280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67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CC3CB3-215A-EBA0-744E-5D5AA09A9E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1082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D2BD06-319C-17E5-2BFA-A47CAC5695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8184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4BD95E-6A23-D2E0-948D-693FC24245BD}"/>
              </a:ext>
            </a:extLst>
          </p:cNvPr>
          <p:cNvSpPr/>
          <p:nvPr/>
        </p:nvSpPr>
        <p:spPr bwMode="white">
          <a:xfrm>
            <a:off x="1223528" y="1368955"/>
            <a:ext cx="3103567" cy="156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8887F2-C5CD-C831-DC78-884F8F865309}"/>
              </a:ext>
            </a:extLst>
          </p:cNvPr>
          <p:cNvSpPr/>
          <p:nvPr/>
        </p:nvSpPr>
        <p:spPr bwMode="white">
          <a:xfrm>
            <a:off x="5645426" y="1359786"/>
            <a:ext cx="3835973" cy="156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600821-38F3-BDDE-C1F8-320275B8F31C}"/>
              </a:ext>
            </a:extLst>
          </p:cNvPr>
          <p:cNvSpPr/>
          <p:nvPr/>
        </p:nvSpPr>
        <p:spPr bwMode="white">
          <a:xfrm>
            <a:off x="2615098" y="4082905"/>
            <a:ext cx="549304" cy="35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5F6CBB-0346-543C-3BEE-1D35822A1795}"/>
              </a:ext>
            </a:extLst>
          </p:cNvPr>
          <p:cNvSpPr/>
          <p:nvPr/>
        </p:nvSpPr>
        <p:spPr bwMode="white">
          <a:xfrm>
            <a:off x="7403199" y="4082905"/>
            <a:ext cx="540148" cy="35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DB1CA52-281A-993A-D74D-BEC9FF3E8AF3}"/>
              </a:ext>
            </a:extLst>
          </p:cNvPr>
          <p:cNvSpPr/>
          <p:nvPr/>
        </p:nvSpPr>
        <p:spPr bwMode="white">
          <a:xfrm>
            <a:off x="1250993" y="6173380"/>
            <a:ext cx="549304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11C92C-B2E9-D1E9-A436-E7B9007BFB97}"/>
              </a:ext>
            </a:extLst>
          </p:cNvPr>
          <p:cNvSpPr/>
          <p:nvPr/>
        </p:nvSpPr>
        <p:spPr bwMode="white">
          <a:xfrm>
            <a:off x="5599650" y="6087223"/>
            <a:ext cx="1504462" cy="51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146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50C711-0AFD-3588-9366-0C2F41EDFF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3071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BF6272-765B-5928-8107-5F7FBF83221C}"/>
              </a:ext>
            </a:extLst>
          </p:cNvPr>
          <p:cNvSpPr/>
          <p:nvPr/>
        </p:nvSpPr>
        <p:spPr bwMode="white">
          <a:xfrm>
            <a:off x="4439816" y="5995638"/>
            <a:ext cx="1630968" cy="601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077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B054DD-66E7-C2C3-164D-2727A2FA05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53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908127-34C3-FCEC-FE53-3E920E9DEE3E}"/>
              </a:ext>
            </a:extLst>
          </p:cNvPr>
          <p:cNvSpPr/>
          <p:nvPr/>
        </p:nvSpPr>
        <p:spPr bwMode="white">
          <a:xfrm>
            <a:off x="1281904" y="2838005"/>
            <a:ext cx="4371428" cy="466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4FE167-FDD6-5ABF-A437-31A5CEF8613D}"/>
              </a:ext>
            </a:extLst>
          </p:cNvPr>
          <p:cNvSpPr/>
          <p:nvPr/>
        </p:nvSpPr>
        <p:spPr bwMode="white">
          <a:xfrm>
            <a:off x="1281904" y="3676302"/>
            <a:ext cx="3914285" cy="47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189DBD-0D13-4BAC-927E-D10330012C73}"/>
              </a:ext>
            </a:extLst>
          </p:cNvPr>
          <p:cNvSpPr/>
          <p:nvPr/>
        </p:nvSpPr>
        <p:spPr bwMode="white">
          <a:xfrm>
            <a:off x="1127448" y="4437112"/>
            <a:ext cx="8280920" cy="657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FBF1886-54EE-A0FE-C6EB-40999ABF13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59" t="30827" r="13085" b="15180"/>
          <a:stretch/>
        </p:blipFill>
        <p:spPr>
          <a:xfrm>
            <a:off x="6574042" y="1870205"/>
            <a:ext cx="4968551" cy="2402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D9D8AF59-2E4F-66CB-3279-3B7442E2AC2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125746"/>
            <a:ext cx="10800000" cy="1615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9B6EC00-D3B8-835B-23F2-E689D2707E3E}"/>
              </a:ext>
            </a:extLst>
          </p:cNvPr>
          <p:cNvSpPr/>
          <p:nvPr/>
        </p:nvSpPr>
        <p:spPr bwMode="white">
          <a:xfrm>
            <a:off x="1272380" y="6177334"/>
            <a:ext cx="676190" cy="39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830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6F90D8-23BA-9E0D-B694-58890B0AB4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643394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861C8B63-550B-6D2F-F6C7-BCE4093675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072287"/>
            <a:ext cx="6115436" cy="471342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9C425A4-86D9-B776-F985-DF8D2FDE65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852" y="2132856"/>
            <a:ext cx="4032448" cy="3084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7413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CD81A8-2AA4-A88D-A00F-F000ACA369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845"/>
          <a:stretch/>
        </p:blipFill>
        <p:spPr>
          <a:xfrm>
            <a:off x="720000" y="827999"/>
            <a:ext cx="10800000" cy="3609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DC4BFF-432D-F181-19D0-CE62BDC8860D}"/>
              </a:ext>
            </a:extLst>
          </p:cNvPr>
          <p:cNvSpPr/>
          <p:nvPr/>
        </p:nvSpPr>
        <p:spPr bwMode="white">
          <a:xfrm>
            <a:off x="6300952" y="1076026"/>
            <a:ext cx="571428" cy="372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C91989-68F5-6039-1DC5-78757E09B4D2}"/>
              </a:ext>
            </a:extLst>
          </p:cNvPr>
          <p:cNvSpPr/>
          <p:nvPr/>
        </p:nvSpPr>
        <p:spPr bwMode="white">
          <a:xfrm>
            <a:off x="5663952" y="1916832"/>
            <a:ext cx="6370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9307C7-D863-CAEC-12C8-AC8012EC05C5}"/>
              </a:ext>
            </a:extLst>
          </p:cNvPr>
          <p:cNvSpPr/>
          <p:nvPr/>
        </p:nvSpPr>
        <p:spPr bwMode="white">
          <a:xfrm>
            <a:off x="2207568" y="2780928"/>
            <a:ext cx="7920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E79027-D40A-4E4F-8DD8-323E3E09DFF0}"/>
              </a:ext>
            </a:extLst>
          </p:cNvPr>
          <p:cNvSpPr/>
          <p:nvPr/>
        </p:nvSpPr>
        <p:spPr bwMode="white">
          <a:xfrm>
            <a:off x="8040216" y="3645024"/>
            <a:ext cx="122413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603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CD81A8-2AA4-A88D-A00F-F000ACA369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755"/>
          <a:stretch/>
        </p:blipFill>
        <p:spPr>
          <a:xfrm>
            <a:off x="720000" y="807274"/>
            <a:ext cx="10800000" cy="821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07DFA76-C58D-FDCB-D8E1-53DD0954EF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767"/>
          <a:stretch/>
        </p:blipFill>
        <p:spPr>
          <a:xfrm>
            <a:off x="684289" y="1650527"/>
            <a:ext cx="6013266" cy="5017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84B1B560-7534-98C3-AA88-A674E25DFAD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5556"/>
          <a:stretch/>
        </p:blipFill>
        <p:spPr>
          <a:xfrm>
            <a:off x="463485" y="2996952"/>
            <a:ext cx="6234070" cy="3576910"/>
          </a:xfrm>
          <a:prstGeom prst="rect">
            <a:avLst/>
          </a:prstGeom>
        </p:spPr>
      </p:pic>
      <p:pic>
        <p:nvPicPr>
          <p:cNvPr id="15" name="img_16777215">
            <a:extLst>
              <a:ext uri="{FF2B5EF4-FFF2-40B4-BE49-F238E27FC236}">
                <a16:creationId xmlns:a16="http://schemas.microsoft.com/office/drawing/2014/main" id="{7276AB94-0582-F63C-B976-2B827E11EE8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6"/>
          <a:stretch/>
        </p:blipFill>
        <p:spPr>
          <a:xfrm>
            <a:off x="7212417" y="3001698"/>
            <a:ext cx="4104456" cy="3239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17070FB-489B-0006-C880-59D2D116E375}"/>
              </a:ext>
            </a:extLst>
          </p:cNvPr>
          <p:cNvSpPr/>
          <p:nvPr/>
        </p:nvSpPr>
        <p:spPr bwMode="white">
          <a:xfrm>
            <a:off x="10107725" y="3933056"/>
            <a:ext cx="415337" cy="376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6530E1B-85CA-E11E-6912-F7725489E492}"/>
              </a:ext>
            </a:extLst>
          </p:cNvPr>
          <p:cNvSpPr/>
          <p:nvPr/>
        </p:nvSpPr>
        <p:spPr bwMode="white">
          <a:xfrm>
            <a:off x="9264352" y="5373216"/>
            <a:ext cx="504056" cy="279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E28D4C0-758C-C222-F390-E81DEFD77DED}"/>
              </a:ext>
            </a:extLst>
          </p:cNvPr>
          <p:cNvSpPr/>
          <p:nvPr/>
        </p:nvSpPr>
        <p:spPr bwMode="white">
          <a:xfrm>
            <a:off x="7464152" y="5536168"/>
            <a:ext cx="432048" cy="341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305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2024-08-08T09:24:49Z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