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05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2497E09-F9A4-76BC-CC6B-18BB6B10A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857" y="3024238"/>
            <a:ext cx="6514286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A7B092-338F-65AC-B584-97E9EEC33B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5070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2E996C7-2905-5562-D96E-F33B6E04C13A}"/>
              </a:ext>
            </a:extLst>
          </p:cNvPr>
          <p:cNvSpPr/>
          <p:nvPr/>
        </p:nvSpPr>
        <p:spPr bwMode="white">
          <a:xfrm>
            <a:off x="479376" y="908721"/>
            <a:ext cx="77048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942D3BE-AD26-0DC9-6CBA-6C668A56BE69}"/>
              </a:ext>
            </a:extLst>
          </p:cNvPr>
          <p:cNvSpPr/>
          <p:nvPr/>
        </p:nvSpPr>
        <p:spPr bwMode="white">
          <a:xfrm>
            <a:off x="479376" y="1818185"/>
            <a:ext cx="374441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778B995-4136-5AD2-AC99-FDD771494B01}"/>
              </a:ext>
            </a:extLst>
          </p:cNvPr>
          <p:cNvSpPr/>
          <p:nvPr/>
        </p:nvSpPr>
        <p:spPr bwMode="white">
          <a:xfrm>
            <a:off x="1533806" y="3127649"/>
            <a:ext cx="2041914" cy="58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FC2DD0C-D4FF-BDC6-A18E-487236AE9D7E}"/>
              </a:ext>
            </a:extLst>
          </p:cNvPr>
          <p:cNvSpPr/>
          <p:nvPr/>
        </p:nvSpPr>
        <p:spPr bwMode="white">
          <a:xfrm>
            <a:off x="479376" y="3933056"/>
            <a:ext cx="446449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2F7D408-48C3-DB65-AEC5-FD08D1F66089}"/>
              </a:ext>
            </a:extLst>
          </p:cNvPr>
          <p:cNvSpPr/>
          <p:nvPr/>
        </p:nvSpPr>
        <p:spPr bwMode="white">
          <a:xfrm>
            <a:off x="479376" y="5157191"/>
            <a:ext cx="10009112" cy="674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43B7A30-8753-4736-6220-661D748639C9}"/>
              </a:ext>
            </a:extLst>
          </p:cNvPr>
          <p:cNvSpPr/>
          <p:nvPr/>
        </p:nvSpPr>
        <p:spPr bwMode="white">
          <a:xfrm>
            <a:off x="479376" y="6021287"/>
            <a:ext cx="1440160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36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EAB83-78B3-2233-C168-2549F6085B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240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39987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1B405-2DE9-3649-F9E4-CFDFD86DC9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7CB6EF7-3FD7-C83A-3C13-4E9049399115}"/>
              </a:ext>
            </a:extLst>
          </p:cNvPr>
          <p:cNvSpPr/>
          <p:nvPr/>
        </p:nvSpPr>
        <p:spPr bwMode="white">
          <a:xfrm>
            <a:off x="407368" y="909687"/>
            <a:ext cx="4896544" cy="7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4A79429-20B5-6D76-920A-9A65265FDF42}"/>
              </a:ext>
            </a:extLst>
          </p:cNvPr>
          <p:cNvSpPr/>
          <p:nvPr/>
        </p:nvSpPr>
        <p:spPr bwMode="white">
          <a:xfrm>
            <a:off x="407368" y="1844824"/>
            <a:ext cx="460851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B053F5-1872-E781-6EB5-88AB701C1005}"/>
              </a:ext>
            </a:extLst>
          </p:cNvPr>
          <p:cNvSpPr/>
          <p:nvPr/>
        </p:nvSpPr>
        <p:spPr bwMode="white">
          <a:xfrm>
            <a:off x="2711624" y="3095599"/>
            <a:ext cx="2088232" cy="76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16F3D93-33C6-B954-2BAB-ECD230903AF9}"/>
              </a:ext>
            </a:extLst>
          </p:cNvPr>
          <p:cNvSpPr/>
          <p:nvPr/>
        </p:nvSpPr>
        <p:spPr bwMode="white">
          <a:xfrm>
            <a:off x="551384" y="4009857"/>
            <a:ext cx="4032448" cy="76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644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2748B-56DF-0FF0-DB0B-42E9EC62DB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443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22509CC-1338-63A0-9EF6-7F8AA5446257}"/>
              </a:ext>
            </a:extLst>
          </p:cNvPr>
          <p:cNvSpPr/>
          <p:nvPr/>
        </p:nvSpPr>
        <p:spPr bwMode="white">
          <a:xfrm>
            <a:off x="7032104" y="3429001"/>
            <a:ext cx="43204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C60C2D9-77B4-3335-BFA6-1646B4CDF926}"/>
              </a:ext>
            </a:extLst>
          </p:cNvPr>
          <p:cNvSpPr/>
          <p:nvPr/>
        </p:nvSpPr>
        <p:spPr bwMode="white">
          <a:xfrm>
            <a:off x="7176120" y="4387788"/>
            <a:ext cx="316835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7EA3833-C447-0265-35F4-C0968517D9C7}"/>
              </a:ext>
            </a:extLst>
          </p:cNvPr>
          <p:cNvSpPr/>
          <p:nvPr/>
        </p:nvSpPr>
        <p:spPr bwMode="white">
          <a:xfrm>
            <a:off x="8364252" y="5704954"/>
            <a:ext cx="2340260" cy="74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49255E-ED6F-E87E-2561-6812DD1D8F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2DEBC0-6BEF-4678-F0F1-046A8335CBC4}"/>
              </a:ext>
            </a:extLst>
          </p:cNvPr>
          <p:cNvSpPr/>
          <p:nvPr/>
        </p:nvSpPr>
        <p:spPr bwMode="white">
          <a:xfrm>
            <a:off x="2063552" y="1988840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04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743AA-7504-770E-2D39-B175B8591C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6848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7D4284-9C48-FEDF-5523-6C0F34FCB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6365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6691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92E74-F4FD-8722-629E-A3F627A0E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9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135441-AB07-A21C-F15A-DB9695FBB3D7}"/>
              </a:ext>
            </a:extLst>
          </p:cNvPr>
          <p:cNvSpPr/>
          <p:nvPr/>
        </p:nvSpPr>
        <p:spPr bwMode="white">
          <a:xfrm>
            <a:off x="637204" y="900007"/>
            <a:ext cx="5458795" cy="800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E701DAE-F848-F3BD-A64B-CE8D3E5AF3DA}"/>
              </a:ext>
            </a:extLst>
          </p:cNvPr>
          <p:cNvSpPr/>
          <p:nvPr/>
        </p:nvSpPr>
        <p:spPr bwMode="white">
          <a:xfrm>
            <a:off x="479376" y="1916832"/>
            <a:ext cx="3456384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35DC205-A646-3CA6-45F8-D5668F5CC7C2}"/>
              </a:ext>
            </a:extLst>
          </p:cNvPr>
          <p:cNvSpPr/>
          <p:nvPr/>
        </p:nvSpPr>
        <p:spPr bwMode="white">
          <a:xfrm>
            <a:off x="1631504" y="3284985"/>
            <a:ext cx="2448272" cy="62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7422295-8FD7-4B22-950C-365034CA969C}"/>
              </a:ext>
            </a:extLst>
          </p:cNvPr>
          <p:cNvSpPr/>
          <p:nvPr/>
        </p:nvSpPr>
        <p:spPr bwMode="white">
          <a:xfrm>
            <a:off x="479376" y="4071661"/>
            <a:ext cx="4896544" cy="62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B572150-2311-613C-AA2E-93EDEFEE201B}"/>
              </a:ext>
            </a:extLst>
          </p:cNvPr>
          <p:cNvSpPr/>
          <p:nvPr/>
        </p:nvSpPr>
        <p:spPr bwMode="white">
          <a:xfrm>
            <a:off x="637204" y="4869161"/>
            <a:ext cx="10139316" cy="62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107BEB1-EE9F-89C4-B1A1-AFAC222E868B}"/>
              </a:ext>
            </a:extLst>
          </p:cNvPr>
          <p:cNvSpPr/>
          <p:nvPr/>
        </p:nvSpPr>
        <p:spPr bwMode="white">
          <a:xfrm>
            <a:off x="479376" y="5831328"/>
            <a:ext cx="3240360" cy="62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53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C4A92-F295-DC96-CAC7-3750A19262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3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2217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85CF80-0B49-EFF1-434B-F438821473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1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DB4D248-8B5A-05B7-EF8A-3060C318DAAF}"/>
              </a:ext>
            </a:extLst>
          </p:cNvPr>
          <p:cNvSpPr/>
          <p:nvPr/>
        </p:nvSpPr>
        <p:spPr bwMode="white">
          <a:xfrm>
            <a:off x="479376" y="900007"/>
            <a:ext cx="7632848" cy="7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79973A8-44EC-684F-DFBF-4EFB47C28669}"/>
              </a:ext>
            </a:extLst>
          </p:cNvPr>
          <p:cNvSpPr/>
          <p:nvPr/>
        </p:nvSpPr>
        <p:spPr bwMode="white">
          <a:xfrm>
            <a:off x="479376" y="1916832"/>
            <a:ext cx="338437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013B63D-98F0-0A07-2372-2059A625C597}"/>
              </a:ext>
            </a:extLst>
          </p:cNvPr>
          <p:cNvSpPr/>
          <p:nvPr/>
        </p:nvSpPr>
        <p:spPr bwMode="white">
          <a:xfrm>
            <a:off x="1631504" y="3239615"/>
            <a:ext cx="2232248" cy="6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299B9A8-F589-F35D-E038-428444E84783}"/>
              </a:ext>
            </a:extLst>
          </p:cNvPr>
          <p:cNvSpPr/>
          <p:nvPr/>
        </p:nvSpPr>
        <p:spPr bwMode="white">
          <a:xfrm>
            <a:off x="546706" y="4048537"/>
            <a:ext cx="8717645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001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6596A-B883-E0CB-C220-890A093F9D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95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42801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2024-08-07T16:40:49Z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