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8" r:id="rId3"/>
    <p:sldId id="327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523" autoAdjust="0"/>
    <p:restoredTop sz="94660"/>
  </p:normalViewPr>
  <p:slideViewPr>
    <p:cSldViewPr showGuides="1">
      <p:cViewPr>
        <p:scale>
          <a:sx n="70" d="100"/>
          <a:sy n="70" d="100"/>
        </p:scale>
        <p:origin x="420" y="-5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AEFD485F-83A2-F00D-8C1E-E9CF77C5A06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666" y="3009952"/>
            <a:ext cx="11866667" cy="83809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266EA8C-1E77-9FDF-6451-10CBF862052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673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28801E5-48C8-9CFF-4634-40DFB31F487E}"/>
              </a:ext>
            </a:extLst>
          </p:cNvPr>
          <p:cNvSpPr/>
          <p:nvPr/>
        </p:nvSpPr>
        <p:spPr bwMode="white">
          <a:xfrm>
            <a:off x="3758095" y="1438501"/>
            <a:ext cx="257142" cy="181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CC8B20A-1486-984B-8D5A-0285D60B79D6}"/>
              </a:ext>
            </a:extLst>
          </p:cNvPr>
          <p:cNvSpPr/>
          <p:nvPr/>
        </p:nvSpPr>
        <p:spPr bwMode="white">
          <a:xfrm>
            <a:off x="5196190" y="1409883"/>
            <a:ext cx="266666" cy="238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BEA66D9-ACD4-2EBA-6805-29A296EEC54A}"/>
              </a:ext>
            </a:extLst>
          </p:cNvPr>
          <p:cNvSpPr/>
          <p:nvPr/>
        </p:nvSpPr>
        <p:spPr bwMode="white">
          <a:xfrm>
            <a:off x="6320000" y="1400344"/>
            <a:ext cx="419047" cy="228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A293A04-EE2F-E005-3215-76C4B7DA6144}"/>
              </a:ext>
            </a:extLst>
          </p:cNvPr>
          <p:cNvSpPr/>
          <p:nvPr/>
        </p:nvSpPr>
        <p:spPr bwMode="white">
          <a:xfrm>
            <a:off x="2329523" y="1905916"/>
            <a:ext cx="466666" cy="200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FF4E9B3-4689-349A-851D-7E7E86F8FCAF}"/>
              </a:ext>
            </a:extLst>
          </p:cNvPr>
          <p:cNvSpPr/>
          <p:nvPr/>
        </p:nvSpPr>
        <p:spPr bwMode="white">
          <a:xfrm>
            <a:off x="3462857" y="2382871"/>
            <a:ext cx="276190" cy="219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1D1BE05-E9A3-5EA0-A8C7-2239AD72FC9B}"/>
              </a:ext>
            </a:extLst>
          </p:cNvPr>
          <p:cNvSpPr/>
          <p:nvPr/>
        </p:nvSpPr>
        <p:spPr bwMode="white">
          <a:xfrm>
            <a:off x="4910476" y="2382871"/>
            <a:ext cx="276190" cy="200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BCF8C3A-6FC7-B513-EACA-6AD3015A279D}"/>
              </a:ext>
            </a:extLst>
          </p:cNvPr>
          <p:cNvSpPr/>
          <p:nvPr/>
        </p:nvSpPr>
        <p:spPr bwMode="white">
          <a:xfrm>
            <a:off x="6034285" y="2363793"/>
            <a:ext cx="419047" cy="228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3AF09C0-977E-4236-1AC1-4E89A7A083D9}"/>
              </a:ext>
            </a:extLst>
          </p:cNvPr>
          <p:cNvSpPr/>
          <p:nvPr/>
        </p:nvSpPr>
        <p:spPr bwMode="white">
          <a:xfrm>
            <a:off x="2053333" y="2869365"/>
            <a:ext cx="466666" cy="200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B657EF29-C36F-ACE4-77EE-A3E8773E2A4D}"/>
              </a:ext>
            </a:extLst>
          </p:cNvPr>
          <p:cNvSpPr/>
          <p:nvPr/>
        </p:nvSpPr>
        <p:spPr bwMode="white">
          <a:xfrm>
            <a:off x="3462857" y="3346319"/>
            <a:ext cx="276190" cy="219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3BA2BF77-9935-CA06-F623-3F8F6FFE0CB1}"/>
              </a:ext>
            </a:extLst>
          </p:cNvPr>
          <p:cNvSpPr/>
          <p:nvPr/>
        </p:nvSpPr>
        <p:spPr bwMode="white">
          <a:xfrm>
            <a:off x="4910476" y="3336780"/>
            <a:ext cx="266666" cy="228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9BC2D9DB-8019-52A4-31EF-8C08894072D9}"/>
              </a:ext>
            </a:extLst>
          </p:cNvPr>
          <p:cNvSpPr/>
          <p:nvPr/>
        </p:nvSpPr>
        <p:spPr bwMode="white">
          <a:xfrm>
            <a:off x="6024761" y="3327241"/>
            <a:ext cx="428571" cy="228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38494F40-9080-BFB4-9478-2A7FA59CEDC8}"/>
              </a:ext>
            </a:extLst>
          </p:cNvPr>
          <p:cNvSpPr/>
          <p:nvPr/>
        </p:nvSpPr>
        <p:spPr bwMode="white">
          <a:xfrm>
            <a:off x="2053333" y="3832813"/>
            <a:ext cx="466666" cy="200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2138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EDBC73C-7B9A-6146-3991-5B17C696A50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864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B49F31E-368D-FAE2-686E-4FC31F9D4D3A}"/>
              </a:ext>
            </a:extLst>
          </p:cNvPr>
          <p:cNvSpPr/>
          <p:nvPr/>
        </p:nvSpPr>
        <p:spPr bwMode="white">
          <a:xfrm>
            <a:off x="3605714" y="1268760"/>
            <a:ext cx="1770206" cy="1728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03AEA19-E254-3E97-E00A-D4D34D452C49}"/>
              </a:ext>
            </a:extLst>
          </p:cNvPr>
          <p:cNvSpPr/>
          <p:nvPr/>
        </p:nvSpPr>
        <p:spPr bwMode="white">
          <a:xfrm>
            <a:off x="6384032" y="2996952"/>
            <a:ext cx="72008" cy="72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0F3FF04-6427-DDF6-4126-A77A5A59B1C4}"/>
              </a:ext>
            </a:extLst>
          </p:cNvPr>
          <p:cNvSpPr/>
          <p:nvPr/>
        </p:nvSpPr>
        <p:spPr bwMode="white">
          <a:xfrm>
            <a:off x="6023992" y="3212976"/>
            <a:ext cx="200438" cy="144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D0C76097-8AA3-4E00-8594-1651665FEC1C}"/>
              </a:ext>
            </a:extLst>
          </p:cNvPr>
          <p:cNvSpPr/>
          <p:nvPr/>
        </p:nvSpPr>
        <p:spPr bwMode="white">
          <a:xfrm>
            <a:off x="4007768" y="3645024"/>
            <a:ext cx="1584176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668E558-28DB-0DB7-230B-E9BE077214C6}"/>
              </a:ext>
            </a:extLst>
          </p:cNvPr>
          <p:cNvSpPr/>
          <p:nvPr/>
        </p:nvSpPr>
        <p:spPr bwMode="white">
          <a:xfrm>
            <a:off x="6267240" y="1988840"/>
            <a:ext cx="1484944" cy="1202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37931CA-27E0-DA74-D380-125F51BDD30E}"/>
              </a:ext>
            </a:extLst>
          </p:cNvPr>
          <p:cNvSpPr/>
          <p:nvPr/>
        </p:nvSpPr>
        <p:spPr bwMode="white">
          <a:xfrm>
            <a:off x="6253628" y="3002075"/>
            <a:ext cx="72008" cy="72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CE3B961-D5A4-58A5-E70E-C35EC7F4B522}"/>
              </a:ext>
            </a:extLst>
          </p:cNvPr>
          <p:cNvSpPr/>
          <p:nvPr/>
        </p:nvSpPr>
        <p:spPr bwMode="white">
          <a:xfrm>
            <a:off x="5231904" y="2204864"/>
            <a:ext cx="992526" cy="998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06708FF-E83C-0768-29EE-0539A3B11381}"/>
              </a:ext>
            </a:extLst>
          </p:cNvPr>
          <p:cNvSpPr/>
          <p:nvPr/>
        </p:nvSpPr>
        <p:spPr bwMode="white">
          <a:xfrm>
            <a:off x="5375920" y="3248980"/>
            <a:ext cx="720079" cy="468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013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2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67EB4F0-BBCA-1675-BAD2-FE89CD75EF2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902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3195287-7E79-DD3D-8379-47FB45F5DBBF}"/>
              </a:ext>
            </a:extLst>
          </p:cNvPr>
          <p:cNvSpPr/>
          <p:nvPr/>
        </p:nvSpPr>
        <p:spPr bwMode="white">
          <a:xfrm>
            <a:off x="3167619" y="3033418"/>
            <a:ext cx="1285714" cy="257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C464DE2-BAB6-C16F-4F9F-B4E876D55932}"/>
              </a:ext>
            </a:extLst>
          </p:cNvPr>
          <p:cNvSpPr/>
          <p:nvPr/>
        </p:nvSpPr>
        <p:spPr bwMode="white">
          <a:xfrm>
            <a:off x="4710476" y="3062060"/>
            <a:ext cx="809523" cy="200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D1FE1A7-9267-781C-A176-D1B8F99AA16B}"/>
              </a:ext>
            </a:extLst>
          </p:cNvPr>
          <p:cNvSpPr/>
          <p:nvPr/>
        </p:nvSpPr>
        <p:spPr bwMode="white">
          <a:xfrm>
            <a:off x="3167619" y="3587160"/>
            <a:ext cx="1285714" cy="257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1647B2A-38E0-1F07-EF54-6AEE484B769E}"/>
              </a:ext>
            </a:extLst>
          </p:cNvPr>
          <p:cNvSpPr/>
          <p:nvPr/>
        </p:nvSpPr>
        <p:spPr bwMode="white">
          <a:xfrm>
            <a:off x="4710476" y="3606254"/>
            <a:ext cx="809523" cy="200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0CDEEE8-6756-0B79-7A7E-91FE8B25B6EE}"/>
              </a:ext>
            </a:extLst>
          </p:cNvPr>
          <p:cNvSpPr/>
          <p:nvPr/>
        </p:nvSpPr>
        <p:spPr bwMode="white">
          <a:xfrm>
            <a:off x="3177142" y="4131354"/>
            <a:ext cx="1276190" cy="267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37D1AC7-4B18-3723-7351-567F79FA3D93}"/>
              </a:ext>
            </a:extLst>
          </p:cNvPr>
          <p:cNvSpPr/>
          <p:nvPr/>
        </p:nvSpPr>
        <p:spPr bwMode="white">
          <a:xfrm>
            <a:off x="4691428" y="4159996"/>
            <a:ext cx="828571" cy="200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4107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8ECD30B-D6DD-1EB5-9594-12986F29074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3817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E4AA235-B1CF-6A84-64B5-F9289A1A14F1}"/>
              </a:ext>
            </a:extLst>
          </p:cNvPr>
          <p:cNvSpPr/>
          <p:nvPr/>
        </p:nvSpPr>
        <p:spPr bwMode="white">
          <a:xfrm>
            <a:off x="1281904" y="1466307"/>
            <a:ext cx="4390476" cy="209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B43C48C-09D2-5EEF-81DC-5359182F8C5F}"/>
              </a:ext>
            </a:extLst>
          </p:cNvPr>
          <p:cNvSpPr/>
          <p:nvPr/>
        </p:nvSpPr>
        <p:spPr bwMode="white">
          <a:xfrm>
            <a:off x="1034285" y="1942657"/>
            <a:ext cx="1371428" cy="209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7BBFBDF-6026-9406-B147-E3E5574A3016}"/>
              </a:ext>
            </a:extLst>
          </p:cNvPr>
          <p:cNvSpPr/>
          <p:nvPr/>
        </p:nvSpPr>
        <p:spPr bwMode="white">
          <a:xfrm>
            <a:off x="1034285" y="2409480"/>
            <a:ext cx="1476190" cy="247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9E7080A-BA86-02F2-5451-86ABCDE0ABA5}"/>
              </a:ext>
            </a:extLst>
          </p:cNvPr>
          <p:cNvSpPr/>
          <p:nvPr/>
        </p:nvSpPr>
        <p:spPr bwMode="white">
          <a:xfrm>
            <a:off x="996190" y="2885830"/>
            <a:ext cx="4266666" cy="257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6889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7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62</cp:revision>
  <dcterms:created xsi:type="dcterms:W3CDTF">2015-09-16T06:44:00Z</dcterms:created>
  <dcterms:modified xsi:type="dcterms:W3CDTF">2024-08-06T09:40:44Z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