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7C99DE4-7229-FCF6-C00A-FFBA9B1E4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857" y="3062333"/>
            <a:ext cx="3314286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603F0-D590-CB70-303C-4E75723676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17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06383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FF0F5-7D57-5649-EF7A-C9AE8D56B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2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EC93A-5884-C2FB-2D2D-4142B526461C}"/>
              </a:ext>
            </a:extLst>
          </p:cNvPr>
          <p:cNvSpPr/>
          <p:nvPr/>
        </p:nvSpPr>
        <p:spPr bwMode="white">
          <a:xfrm>
            <a:off x="8629371" y="977111"/>
            <a:ext cx="376636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C34FA7-3407-F0CD-F8F4-ABC1CF997A22}"/>
              </a:ext>
            </a:extLst>
          </p:cNvPr>
          <p:cNvSpPr/>
          <p:nvPr/>
        </p:nvSpPr>
        <p:spPr bwMode="white">
          <a:xfrm>
            <a:off x="3251349" y="1819155"/>
            <a:ext cx="367877" cy="30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0B153-30B7-3E4B-44B1-938E439864B1}"/>
              </a:ext>
            </a:extLst>
          </p:cNvPr>
          <p:cNvSpPr/>
          <p:nvPr/>
        </p:nvSpPr>
        <p:spPr bwMode="white">
          <a:xfrm>
            <a:off x="8112590" y="2608572"/>
            <a:ext cx="385395" cy="385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ABCEF-46FF-AE76-FE5B-FD706F0DE0BB}"/>
              </a:ext>
            </a:extLst>
          </p:cNvPr>
          <p:cNvSpPr/>
          <p:nvPr/>
        </p:nvSpPr>
        <p:spPr bwMode="white">
          <a:xfrm>
            <a:off x="2639616" y="3284984"/>
            <a:ext cx="61173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40A703-C74A-9327-DDB2-84892A12AEA6}"/>
              </a:ext>
            </a:extLst>
          </p:cNvPr>
          <p:cNvSpPr/>
          <p:nvPr/>
        </p:nvSpPr>
        <p:spPr bwMode="white">
          <a:xfrm>
            <a:off x="1055440" y="4149080"/>
            <a:ext cx="5544616" cy="94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2037B8-006A-02D4-556F-B09DA3720D1B}"/>
              </a:ext>
            </a:extLst>
          </p:cNvPr>
          <p:cNvSpPr/>
          <p:nvPr/>
        </p:nvSpPr>
        <p:spPr bwMode="white">
          <a:xfrm>
            <a:off x="927234" y="5373216"/>
            <a:ext cx="7185356" cy="58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1CDD09C-C377-A457-5051-1796EAA30409}"/>
              </a:ext>
            </a:extLst>
          </p:cNvPr>
          <p:cNvSpPr/>
          <p:nvPr/>
        </p:nvSpPr>
        <p:spPr bwMode="white">
          <a:xfrm>
            <a:off x="983432" y="6093296"/>
            <a:ext cx="5976664" cy="58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02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225DC-C589-9A9B-D102-9AB2D1298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56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5B1454-58C5-F483-D9FA-6D2D2F42DC3A}"/>
              </a:ext>
            </a:extLst>
          </p:cNvPr>
          <p:cNvSpPr/>
          <p:nvPr/>
        </p:nvSpPr>
        <p:spPr bwMode="white">
          <a:xfrm>
            <a:off x="1127448" y="3789040"/>
            <a:ext cx="324036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23C6B45-42A2-A180-047D-33BC9A8B2AD2}"/>
              </a:ext>
            </a:extLst>
          </p:cNvPr>
          <p:cNvSpPr/>
          <p:nvPr/>
        </p:nvSpPr>
        <p:spPr bwMode="white">
          <a:xfrm>
            <a:off x="1343472" y="4869160"/>
            <a:ext cx="208823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1BBB519-8E5E-EE86-E955-EE907BF64B90}"/>
              </a:ext>
            </a:extLst>
          </p:cNvPr>
          <p:cNvSpPr/>
          <p:nvPr/>
        </p:nvSpPr>
        <p:spPr bwMode="white">
          <a:xfrm>
            <a:off x="1271464" y="5949280"/>
            <a:ext cx="13681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D22DF72-F989-3E08-99F8-51E57B2188F0}"/>
              </a:ext>
            </a:extLst>
          </p:cNvPr>
          <p:cNvSpPr/>
          <p:nvPr/>
        </p:nvSpPr>
        <p:spPr bwMode="white">
          <a:xfrm>
            <a:off x="5334076" y="3810767"/>
            <a:ext cx="3498227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69C7E06-61FC-2B87-15AD-EF3F0B5DC61D}"/>
              </a:ext>
            </a:extLst>
          </p:cNvPr>
          <p:cNvSpPr/>
          <p:nvPr/>
        </p:nvSpPr>
        <p:spPr bwMode="white">
          <a:xfrm>
            <a:off x="5334076" y="5058545"/>
            <a:ext cx="2088232" cy="60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60F5E0C-F133-2833-8F4F-71815B9BA93E}"/>
              </a:ext>
            </a:extLst>
          </p:cNvPr>
          <p:cNvSpPr/>
          <p:nvPr/>
        </p:nvSpPr>
        <p:spPr bwMode="white">
          <a:xfrm>
            <a:off x="5262068" y="6066657"/>
            <a:ext cx="1698027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F8722-209F-44B5-8EF0-D0EE7B0E67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36410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BDA7D-10A2-5206-FCAC-9B469A5CC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6DEA0-F055-A4A8-65F2-540CAADB3801}"/>
              </a:ext>
            </a:extLst>
          </p:cNvPr>
          <p:cNvSpPr/>
          <p:nvPr/>
        </p:nvSpPr>
        <p:spPr bwMode="white">
          <a:xfrm>
            <a:off x="6025062" y="1581034"/>
            <a:ext cx="1367082" cy="1105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F712D-ECCF-68B6-B50E-CF3C1ACF42FE}"/>
              </a:ext>
            </a:extLst>
          </p:cNvPr>
          <p:cNvSpPr/>
          <p:nvPr/>
        </p:nvSpPr>
        <p:spPr bwMode="white">
          <a:xfrm>
            <a:off x="4415238" y="4545512"/>
            <a:ext cx="2828571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392643-B339-2AC5-0C81-041656F16B86}"/>
              </a:ext>
            </a:extLst>
          </p:cNvPr>
          <p:cNvSpPr/>
          <p:nvPr/>
        </p:nvSpPr>
        <p:spPr bwMode="white">
          <a:xfrm>
            <a:off x="4415238" y="5870472"/>
            <a:ext cx="2828571" cy="3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DCFC29-996F-7904-2A29-D8F3AE139EC2}"/>
              </a:ext>
            </a:extLst>
          </p:cNvPr>
          <p:cNvSpPr/>
          <p:nvPr/>
        </p:nvSpPr>
        <p:spPr bwMode="white">
          <a:xfrm>
            <a:off x="4437460" y="1916832"/>
            <a:ext cx="2162595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7264EA0-71CF-ABFE-2AA0-E0B7EEC17549}"/>
              </a:ext>
            </a:extLst>
          </p:cNvPr>
          <p:cNvCxnSpPr>
            <a:cxnSpLocks/>
          </p:cNvCxnSpPr>
          <p:nvPr/>
        </p:nvCxnSpPr>
        <p:spPr>
          <a:xfrm>
            <a:off x="6025062" y="1676694"/>
            <a:ext cx="1218747" cy="1196277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BAD1A5F-9CFB-9381-A6DE-541800BF6BEE}"/>
              </a:ext>
            </a:extLst>
          </p:cNvPr>
          <p:cNvCxnSpPr>
            <a:cxnSpLocks/>
          </p:cNvCxnSpPr>
          <p:nvPr/>
        </p:nvCxnSpPr>
        <p:spPr>
          <a:xfrm flipV="1">
            <a:off x="4464282" y="1581034"/>
            <a:ext cx="2779527" cy="1468621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324378B-A5B9-C7F8-AAC5-7FD45AA06FFD}"/>
              </a:ext>
            </a:extLst>
          </p:cNvPr>
          <p:cNvCxnSpPr>
            <a:cxnSpLocks/>
          </p:cNvCxnSpPr>
          <p:nvPr/>
        </p:nvCxnSpPr>
        <p:spPr>
          <a:xfrm>
            <a:off x="4464282" y="4545512"/>
            <a:ext cx="2779527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7E20E2C-61A9-B942-02A9-632D01F84685}"/>
              </a:ext>
            </a:extLst>
          </p:cNvPr>
          <p:cNvCxnSpPr>
            <a:cxnSpLocks/>
          </p:cNvCxnSpPr>
          <p:nvPr/>
        </p:nvCxnSpPr>
        <p:spPr>
          <a:xfrm>
            <a:off x="4476774" y="5949280"/>
            <a:ext cx="2779527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61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54761-D112-59C2-F299-5724A1C00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264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7A3D8-F188-8EBA-AB98-4DC31DA86E2B}"/>
              </a:ext>
            </a:extLst>
          </p:cNvPr>
          <p:cNvSpPr/>
          <p:nvPr/>
        </p:nvSpPr>
        <p:spPr bwMode="white">
          <a:xfrm>
            <a:off x="7176120" y="865884"/>
            <a:ext cx="4320480" cy="6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E05F6-4182-3005-65BC-2C89F9F3C2C7}"/>
              </a:ext>
            </a:extLst>
          </p:cNvPr>
          <p:cNvSpPr/>
          <p:nvPr/>
        </p:nvSpPr>
        <p:spPr bwMode="white">
          <a:xfrm>
            <a:off x="1631504" y="1916832"/>
            <a:ext cx="122413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781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D3334-1FBA-490A-66B1-3F97308111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D1589F-87FF-BC00-415F-304A403C5E29}"/>
              </a:ext>
            </a:extLst>
          </p:cNvPr>
          <p:cNvSpPr/>
          <p:nvPr/>
        </p:nvSpPr>
        <p:spPr bwMode="white">
          <a:xfrm>
            <a:off x="1487488" y="1844824"/>
            <a:ext cx="309634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E0B621-6DF8-0167-2318-46E3FC2E0724}"/>
              </a:ext>
            </a:extLst>
          </p:cNvPr>
          <p:cNvSpPr/>
          <p:nvPr/>
        </p:nvSpPr>
        <p:spPr bwMode="white">
          <a:xfrm>
            <a:off x="911424" y="3212976"/>
            <a:ext cx="27363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71EE80-83F9-8B7C-6A12-CCDA7BE9EFB0}"/>
              </a:ext>
            </a:extLst>
          </p:cNvPr>
          <p:cNvSpPr/>
          <p:nvPr/>
        </p:nvSpPr>
        <p:spPr bwMode="white">
          <a:xfrm>
            <a:off x="1055440" y="4581127"/>
            <a:ext cx="2736304" cy="6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E9A49FA-90AD-BBC7-55F0-768B70656195}"/>
              </a:ext>
            </a:extLst>
          </p:cNvPr>
          <p:cNvSpPr/>
          <p:nvPr/>
        </p:nvSpPr>
        <p:spPr bwMode="white">
          <a:xfrm>
            <a:off x="1055440" y="5531741"/>
            <a:ext cx="4248472" cy="691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93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F8A0D-E7AC-446C-B15C-0CDB760AE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7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840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75122-A65B-B51C-E47C-4BE3DEF501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F9A084-C66A-8602-E4B1-3790913BBE00}"/>
              </a:ext>
            </a:extLst>
          </p:cNvPr>
          <p:cNvSpPr/>
          <p:nvPr/>
        </p:nvSpPr>
        <p:spPr bwMode="white">
          <a:xfrm>
            <a:off x="551384" y="908720"/>
            <a:ext cx="417646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E802F7-12D0-7747-C8B6-0546B066F41C}"/>
              </a:ext>
            </a:extLst>
          </p:cNvPr>
          <p:cNvSpPr/>
          <p:nvPr/>
        </p:nvSpPr>
        <p:spPr bwMode="white">
          <a:xfrm>
            <a:off x="551384" y="2276872"/>
            <a:ext cx="58326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3BAE0C-17D4-7CE2-B419-AB3319C314F3}"/>
              </a:ext>
            </a:extLst>
          </p:cNvPr>
          <p:cNvSpPr/>
          <p:nvPr/>
        </p:nvSpPr>
        <p:spPr bwMode="white">
          <a:xfrm>
            <a:off x="623392" y="3501008"/>
            <a:ext cx="7008176" cy="82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6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9B06E-6A16-85E4-2431-3E3AD4607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496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B7C9BB-27A0-20BE-945C-DAE9DC006687}"/>
              </a:ext>
            </a:extLst>
          </p:cNvPr>
          <p:cNvSpPr/>
          <p:nvPr/>
        </p:nvSpPr>
        <p:spPr bwMode="white">
          <a:xfrm>
            <a:off x="1415480" y="3429000"/>
            <a:ext cx="4320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5CFC5BC-C3AE-EA13-A9AE-268154184543}"/>
              </a:ext>
            </a:extLst>
          </p:cNvPr>
          <p:cNvSpPr/>
          <p:nvPr/>
        </p:nvSpPr>
        <p:spPr bwMode="white">
          <a:xfrm>
            <a:off x="1271464" y="4509120"/>
            <a:ext cx="21602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93B49C-1A65-4728-AF69-05900BC514EA}"/>
              </a:ext>
            </a:extLst>
          </p:cNvPr>
          <p:cNvSpPr/>
          <p:nvPr/>
        </p:nvSpPr>
        <p:spPr bwMode="white">
          <a:xfrm>
            <a:off x="1128518" y="5527809"/>
            <a:ext cx="3095273" cy="565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3C2215-44D7-A5DD-59D8-C512F8C029A4}"/>
              </a:ext>
            </a:extLst>
          </p:cNvPr>
          <p:cNvSpPr/>
          <p:nvPr/>
        </p:nvSpPr>
        <p:spPr bwMode="white">
          <a:xfrm>
            <a:off x="983432" y="6243934"/>
            <a:ext cx="6768752" cy="49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61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2024-08-07T17:12:29Z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