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5" r:id="rId4"/>
    <p:sldId id="334" r:id="rId5"/>
    <p:sldId id="333" r:id="rId6"/>
    <p:sldId id="332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601" autoAdjust="0"/>
    <p:restoredTop sz="94660"/>
  </p:normalViewPr>
  <p:slideViewPr>
    <p:cSldViewPr showGuides="1">
      <p:cViewPr varScale="1">
        <p:scale>
          <a:sx n="64" d="100"/>
          <a:sy n="64" d="100"/>
        </p:scale>
        <p:origin x="76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4977EF8C-13A2-DC3F-B8DC-569A04D49E0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7428" y="3033762"/>
            <a:ext cx="6457143" cy="79047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A723A55-9F41-F50E-3290-331FEBBA66E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56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FA6E22A-18A3-5887-9FAC-80E7F9523DD6}"/>
              </a:ext>
            </a:extLst>
          </p:cNvPr>
          <p:cNvSpPr/>
          <p:nvPr/>
        </p:nvSpPr>
        <p:spPr bwMode="white">
          <a:xfrm>
            <a:off x="1127448" y="857487"/>
            <a:ext cx="2971428" cy="1059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D67EED9-BEE0-6F0D-1BF8-75B3AF939E8B}"/>
              </a:ext>
            </a:extLst>
          </p:cNvPr>
          <p:cNvSpPr/>
          <p:nvPr/>
        </p:nvSpPr>
        <p:spPr bwMode="white">
          <a:xfrm>
            <a:off x="623392" y="2312390"/>
            <a:ext cx="2520280" cy="972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AF5AB08C-97F0-4DC7-9FF6-7C7E3C419FA3}"/>
              </a:ext>
            </a:extLst>
          </p:cNvPr>
          <p:cNvSpPr/>
          <p:nvPr/>
        </p:nvSpPr>
        <p:spPr bwMode="white">
          <a:xfrm>
            <a:off x="681904" y="3633833"/>
            <a:ext cx="1866666" cy="400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871247A-0408-6463-5774-0C62DFEF16D7}"/>
              </a:ext>
            </a:extLst>
          </p:cNvPr>
          <p:cNvSpPr/>
          <p:nvPr/>
        </p:nvSpPr>
        <p:spPr bwMode="white">
          <a:xfrm>
            <a:off x="623392" y="4365104"/>
            <a:ext cx="7416824" cy="639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5439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12" grpId="0" animBg="1"/>
      <p:bldP spid="1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7978B16-8901-8241-7188-37486EA163F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75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C4C9A79-ED56-0163-0180-DD3B2C9D4481}"/>
              </a:ext>
            </a:extLst>
          </p:cNvPr>
          <p:cNvSpPr/>
          <p:nvPr/>
        </p:nvSpPr>
        <p:spPr bwMode="white">
          <a:xfrm>
            <a:off x="9768408" y="3429000"/>
            <a:ext cx="720080" cy="792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27541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D9DBA38-5D6F-05ED-A201-3996B18FD89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57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0635DB96-6714-CD33-C2C3-EF52AE882BC0}"/>
              </a:ext>
            </a:extLst>
          </p:cNvPr>
          <p:cNvSpPr/>
          <p:nvPr/>
        </p:nvSpPr>
        <p:spPr bwMode="white">
          <a:xfrm>
            <a:off x="407368" y="1196752"/>
            <a:ext cx="237626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>
            <a:extLst>
              <a:ext uri="{FF2B5EF4-FFF2-40B4-BE49-F238E27FC236}">
                <a16:creationId xmlns:a16="http://schemas.microsoft.com/office/drawing/2014/main" id="{FE30E7FA-BD09-FC06-3017-5FDF5172A866}"/>
              </a:ext>
            </a:extLst>
          </p:cNvPr>
          <p:cNvSpPr/>
          <p:nvPr/>
        </p:nvSpPr>
        <p:spPr bwMode="white">
          <a:xfrm>
            <a:off x="5015880" y="1016731"/>
            <a:ext cx="2664295" cy="972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>
            <a:extLst>
              <a:ext uri="{FF2B5EF4-FFF2-40B4-BE49-F238E27FC236}">
                <a16:creationId xmlns:a16="http://schemas.microsoft.com/office/drawing/2014/main" id="{85A34AA8-65B4-96F9-168B-83C19F086921}"/>
              </a:ext>
            </a:extLst>
          </p:cNvPr>
          <p:cNvSpPr/>
          <p:nvPr/>
        </p:nvSpPr>
        <p:spPr bwMode="white">
          <a:xfrm>
            <a:off x="407368" y="2352912"/>
            <a:ext cx="4222142" cy="1008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>
            <a:extLst>
              <a:ext uri="{FF2B5EF4-FFF2-40B4-BE49-F238E27FC236}">
                <a16:creationId xmlns:a16="http://schemas.microsoft.com/office/drawing/2014/main" id="{1D19BB64-E5C6-8BC9-6D42-B67E8DB6FD05}"/>
              </a:ext>
            </a:extLst>
          </p:cNvPr>
          <p:cNvSpPr/>
          <p:nvPr/>
        </p:nvSpPr>
        <p:spPr bwMode="white">
          <a:xfrm>
            <a:off x="5303912" y="2348880"/>
            <a:ext cx="4222142" cy="1008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>
            <a:extLst>
              <a:ext uri="{FF2B5EF4-FFF2-40B4-BE49-F238E27FC236}">
                <a16:creationId xmlns:a16="http://schemas.microsoft.com/office/drawing/2014/main" id="{EF57DDFB-7324-A9EA-6CAA-B1211C97EF98}"/>
              </a:ext>
            </a:extLst>
          </p:cNvPr>
          <p:cNvSpPr/>
          <p:nvPr/>
        </p:nvSpPr>
        <p:spPr bwMode="white">
          <a:xfrm>
            <a:off x="407368" y="3619426"/>
            <a:ext cx="4608512" cy="1008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3534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1" grpId="0" animBg="1"/>
      <p:bldP spid="42" grpId="0" animBg="1"/>
      <p:bldP spid="43" grpId="0" animBg="1"/>
      <p:bldP spid="4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2052014-CAD0-5019-AC4A-11FBA2741EE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289609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62A1E43-28DA-9DC0-1975-D82364853F8A}"/>
              </a:ext>
            </a:extLst>
          </p:cNvPr>
          <p:cNvSpPr/>
          <p:nvPr/>
        </p:nvSpPr>
        <p:spPr bwMode="white">
          <a:xfrm>
            <a:off x="5093537" y="4997367"/>
            <a:ext cx="2041589" cy="45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635CEA3-5917-ABCD-82CE-6A7483F8CBD6}"/>
              </a:ext>
            </a:extLst>
          </p:cNvPr>
          <p:cNvSpPr/>
          <p:nvPr/>
        </p:nvSpPr>
        <p:spPr bwMode="white">
          <a:xfrm>
            <a:off x="2616409" y="5914810"/>
            <a:ext cx="1987146" cy="463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9ABF45E-85F3-D86B-BCF4-8AC0D7BF5FBA}"/>
              </a:ext>
            </a:extLst>
          </p:cNvPr>
          <p:cNvSpPr/>
          <p:nvPr/>
        </p:nvSpPr>
        <p:spPr bwMode="white">
          <a:xfrm>
            <a:off x="7062536" y="5914810"/>
            <a:ext cx="1978073" cy="445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B3E42D7-862E-18DE-70F0-269C8C760B7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635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DAB84B9-A17C-D8D3-B86C-F05627FAE480}"/>
              </a:ext>
            </a:extLst>
          </p:cNvPr>
          <p:cNvSpPr/>
          <p:nvPr/>
        </p:nvSpPr>
        <p:spPr bwMode="white">
          <a:xfrm>
            <a:off x="4939047" y="1733779"/>
            <a:ext cx="2666666" cy="47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EF8AD7E-6D1E-AC45-5008-EADAA9B91E7E}"/>
              </a:ext>
            </a:extLst>
          </p:cNvPr>
          <p:cNvSpPr/>
          <p:nvPr/>
        </p:nvSpPr>
        <p:spPr bwMode="white">
          <a:xfrm>
            <a:off x="1796190" y="2696766"/>
            <a:ext cx="2787642" cy="486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2BE9A92-6956-B1F7-8B63-8C673A5E7604}"/>
              </a:ext>
            </a:extLst>
          </p:cNvPr>
          <p:cNvSpPr/>
          <p:nvPr/>
        </p:nvSpPr>
        <p:spPr bwMode="white">
          <a:xfrm>
            <a:off x="7005713" y="2687232"/>
            <a:ext cx="2787641" cy="495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695ED4E-5ECE-3018-CF17-8DF36DDF722E}"/>
              </a:ext>
            </a:extLst>
          </p:cNvPr>
          <p:cNvSpPr/>
          <p:nvPr/>
        </p:nvSpPr>
        <p:spPr bwMode="white">
          <a:xfrm>
            <a:off x="1253333" y="4718087"/>
            <a:ext cx="2142857" cy="47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2FCA3E6-F2ED-3147-A64C-F46235118A5C}"/>
              </a:ext>
            </a:extLst>
          </p:cNvPr>
          <p:cNvSpPr/>
          <p:nvPr/>
        </p:nvSpPr>
        <p:spPr bwMode="white">
          <a:xfrm>
            <a:off x="1824761" y="5671540"/>
            <a:ext cx="2095238" cy="486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612D515-1412-9A71-7573-6EE7DFD25614}"/>
              </a:ext>
            </a:extLst>
          </p:cNvPr>
          <p:cNvSpPr/>
          <p:nvPr/>
        </p:nvSpPr>
        <p:spPr bwMode="white">
          <a:xfrm>
            <a:off x="6456040" y="5596744"/>
            <a:ext cx="3301926" cy="640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33154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9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BFFCF8F-57D4-2A70-9423-5937ED5B5B6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8208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695F904-9E0A-4DA6-BCF9-FC3C68886517}"/>
              </a:ext>
            </a:extLst>
          </p:cNvPr>
          <p:cNvSpPr/>
          <p:nvPr/>
        </p:nvSpPr>
        <p:spPr bwMode="white">
          <a:xfrm>
            <a:off x="7643809" y="4829224"/>
            <a:ext cx="571428" cy="371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87E1933-B2E3-BAF9-C082-350DAAE879CB}"/>
              </a:ext>
            </a:extLst>
          </p:cNvPr>
          <p:cNvSpPr/>
          <p:nvPr/>
        </p:nvSpPr>
        <p:spPr bwMode="white">
          <a:xfrm>
            <a:off x="2196190" y="5862788"/>
            <a:ext cx="2747682" cy="662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72870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C30C50A-5B9E-5089-8130-E9B24C5F36A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486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6F57F8A-6341-28FE-EC99-BE727C18396F}"/>
              </a:ext>
            </a:extLst>
          </p:cNvPr>
          <p:cNvSpPr/>
          <p:nvPr/>
        </p:nvSpPr>
        <p:spPr bwMode="white">
          <a:xfrm>
            <a:off x="6960096" y="1124744"/>
            <a:ext cx="720079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20785D6C-0123-706E-64DC-97792B80C1EC}"/>
              </a:ext>
            </a:extLst>
          </p:cNvPr>
          <p:cNvSpPr/>
          <p:nvPr/>
        </p:nvSpPr>
        <p:spPr bwMode="white">
          <a:xfrm>
            <a:off x="1199456" y="2204862"/>
            <a:ext cx="8496944" cy="864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2965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FEB466A-9DDF-F8B4-4D0C-841DD0B6E1D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084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DB115895-4516-2EB8-CEB2-99F71E5C53B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558"/>
          <a:stretch/>
        </p:blipFill>
        <p:spPr>
          <a:xfrm>
            <a:off x="8400256" y="2420888"/>
            <a:ext cx="3287768" cy="34453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0E45815-A2AF-4030-79E9-F1CB88D36DA4}"/>
              </a:ext>
            </a:extLst>
          </p:cNvPr>
          <p:cNvSpPr/>
          <p:nvPr/>
        </p:nvSpPr>
        <p:spPr bwMode="white">
          <a:xfrm>
            <a:off x="8616280" y="2564904"/>
            <a:ext cx="3071743" cy="1008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E777F87-7290-C631-14EB-A37C52FEC8AD}"/>
              </a:ext>
            </a:extLst>
          </p:cNvPr>
          <p:cNvSpPr/>
          <p:nvPr/>
        </p:nvSpPr>
        <p:spPr bwMode="white">
          <a:xfrm>
            <a:off x="8184232" y="3933054"/>
            <a:ext cx="3168352" cy="1008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9908B9A-B2BC-CF56-2FB1-738C97806FB6}"/>
              </a:ext>
            </a:extLst>
          </p:cNvPr>
          <p:cNvSpPr/>
          <p:nvPr/>
        </p:nvSpPr>
        <p:spPr bwMode="white">
          <a:xfrm>
            <a:off x="8184232" y="5229200"/>
            <a:ext cx="2592288" cy="711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5484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9374260-BFEB-6EC2-34EA-E5F3327FB3B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50057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09433643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FDFB8B5-F21B-0991-10EA-2EE96672B5B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3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A4DBF01-10B1-6A77-F8D1-47F27527BE74}"/>
              </a:ext>
            </a:extLst>
          </p:cNvPr>
          <p:cNvSpPr/>
          <p:nvPr/>
        </p:nvSpPr>
        <p:spPr bwMode="white">
          <a:xfrm>
            <a:off x="1127448" y="973816"/>
            <a:ext cx="2984165" cy="1015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D5E21F5-E2C0-C4B6-A66B-D8D9E382C39B}"/>
              </a:ext>
            </a:extLst>
          </p:cNvPr>
          <p:cNvSpPr/>
          <p:nvPr/>
        </p:nvSpPr>
        <p:spPr bwMode="white">
          <a:xfrm>
            <a:off x="623392" y="2368440"/>
            <a:ext cx="2592288" cy="900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4E0854E-327C-7DAB-7F33-A535D6992602}"/>
              </a:ext>
            </a:extLst>
          </p:cNvPr>
          <p:cNvSpPr/>
          <p:nvPr/>
        </p:nvSpPr>
        <p:spPr bwMode="white">
          <a:xfrm>
            <a:off x="681904" y="3698129"/>
            <a:ext cx="2104761" cy="400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68AA4445-0638-9285-80DB-D98E06FA5721}"/>
              </a:ext>
            </a:extLst>
          </p:cNvPr>
          <p:cNvSpPr/>
          <p:nvPr/>
        </p:nvSpPr>
        <p:spPr bwMode="white">
          <a:xfrm>
            <a:off x="681904" y="4365104"/>
            <a:ext cx="10790096" cy="638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6753BEAC-CF2F-10F1-342B-0CD6734031C7}"/>
              </a:ext>
            </a:extLst>
          </p:cNvPr>
          <p:cNvSpPr/>
          <p:nvPr/>
        </p:nvSpPr>
        <p:spPr bwMode="white">
          <a:xfrm>
            <a:off x="623392" y="5301208"/>
            <a:ext cx="877592" cy="638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5447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12" grpId="0" animBg="1"/>
      <p:bldP spid="13" grpId="0" animBg="1"/>
      <p:bldP spid="1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B8D6CBA-D5E1-CEF6-1ACA-6DA06A60C38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72645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48313596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177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4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62</cp:revision>
  <dcterms:created xsi:type="dcterms:W3CDTF">2015-09-16T06:44:00Z</dcterms:created>
  <dcterms:modified xsi:type="dcterms:W3CDTF">2024-08-07T12:42:37Z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