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9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23" autoAdjust="0"/>
    <p:restoredTop sz="94660"/>
  </p:normalViewPr>
  <p:slideViewPr>
    <p:cSldViewPr showGuides="1">
      <p:cViewPr>
        <p:scale>
          <a:sx n="60" d="100"/>
          <a:sy n="60" d="100"/>
        </p:scale>
        <p:origin x="67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21C46B6-5E88-FC39-D98E-D35AC2393B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476" y="2886143"/>
            <a:ext cx="8019048" cy="10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99DD5-98E7-C8E5-1E0D-72AC447E0D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0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0547B1-D9BE-8F9A-92DC-9D534773923E}"/>
              </a:ext>
            </a:extLst>
          </p:cNvPr>
          <p:cNvSpPr/>
          <p:nvPr/>
        </p:nvSpPr>
        <p:spPr bwMode="white">
          <a:xfrm>
            <a:off x="4223792" y="2276872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16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D6A43-8134-C5AF-B2FA-65082CF542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3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354783-A943-1482-0E33-8AF0505B7F30}"/>
              </a:ext>
            </a:extLst>
          </p:cNvPr>
          <p:cNvSpPr/>
          <p:nvPr/>
        </p:nvSpPr>
        <p:spPr bwMode="white">
          <a:xfrm>
            <a:off x="5005714" y="2184358"/>
            <a:ext cx="190476" cy="20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8B3352-A8E0-188E-996A-35D608DC0715}"/>
              </a:ext>
            </a:extLst>
          </p:cNvPr>
          <p:cNvSpPr/>
          <p:nvPr/>
        </p:nvSpPr>
        <p:spPr bwMode="white">
          <a:xfrm>
            <a:off x="9472380" y="2184358"/>
            <a:ext cx="466666" cy="20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609EB7-CC1F-3FAB-1C34-CA565CAD8F9F}"/>
              </a:ext>
            </a:extLst>
          </p:cNvPr>
          <p:cNvSpPr/>
          <p:nvPr/>
        </p:nvSpPr>
        <p:spPr bwMode="white">
          <a:xfrm>
            <a:off x="2462857" y="1988840"/>
            <a:ext cx="392783" cy="56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81AD087-F114-0E2F-DB75-A03EB5214550}"/>
              </a:ext>
            </a:extLst>
          </p:cNvPr>
          <p:cNvSpPr/>
          <p:nvPr/>
        </p:nvSpPr>
        <p:spPr bwMode="white">
          <a:xfrm>
            <a:off x="7176120" y="1988840"/>
            <a:ext cx="360039" cy="55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CA7AC5F-BF22-3C0B-5881-BDD47C776DEE}"/>
              </a:ext>
            </a:extLst>
          </p:cNvPr>
          <p:cNvSpPr/>
          <p:nvPr/>
        </p:nvSpPr>
        <p:spPr bwMode="white">
          <a:xfrm>
            <a:off x="2586666" y="2862538"/>
            <a:ext cx="333333" cy="566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8A5668-F5F8-C67D-4110-6533B2A9116D}"/>
              </a:ext>
            </a:extLst>
          </p:cNvPr>
          <p:cNvSpPr/>
          <p:nvPr/>
        </p:nvSpPr>
        <p:spPr bwMode="white">
          <a:xfrm>
            <a:off x="4943872" y="2852937"/>
            <a:ext cx="357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9044ED3-2EE9-6C30-7FD3-CC140057C82E}"/>
              </a:ext>
            </a:extLst>
          </p:cNvPr>
          <p:cNvSpPr/>
          <p:nvPr/>
        </p:nvSpPr>
        <p:spPr bwMode="white">
          <a:xfrm>
            <a:off x="7032103" y="2829402"/>
            <a:ext cx="29272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1797C96-056B-77CD-172F-28F3F0ADC562}"/>
              </a:ext>
            </a:extLst>
          </p:cNvPr>
          <p:cNvSpPr/>
          <p:nvPr/>
        </p:nvSpPr>
        <p:spPr bwMode="white">
          <a:xfrm>
            <a:off x="9472380" y="2870513"/>
            <a:ext cx="368036" cy="55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74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4332AF-DF81-C5A8-6F20-2214319027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5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E5C26E8-A605-C418-C6A5-A9475B9FD3E4}"/>
              </a:ext>
            </a:extLst>
          </p:cNvPr>
          <p:cNvSpPr/>
          <p:nvPr/>
        </p:nvSpPr>
        <p:spPr bwMode="white">
          <a:xfrm>
            <a:off x="839416" y="2276872"/>
            <a:ext cx="2088232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CB358EF-845C-1F5A-F412-144F2D51023D}"/>
              </a:ext>
            </a:extLst>
          </p:cNvPr>
          <p:cNvSpPr/>
          <p:nvPr/>
        </p:nvSpPr>
        <p:spPr bwMode="white">
          <a:xfrm>
            <a:off x="911424" y="2924944"/>
            <a:ext cx="1584176" cy="73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1A3F3F0-9E41-DFE1-F09C-73225D069296}"/>
              </a:ext>
            </a:extLst>
          </p:cNvPr>
          <p:cNvSpPr/>
          <p:nvPr/>
        </p:nvSpPr>
        <p:spPr bwMode="white">
          <a:xfrm>
            <a:off x="1023888" y="3787262"/>
            <a:ext cx="679624" cy="51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02B412B-461E-904E-70C1-E6354A5AFDE6}"/>
              </a:ext>
            </a:extLst>
          </p:cNvPr>
          <p:cNvSpPr/>
          <p:nvPr/>
        </p:nvSpPr>
        <p:spPr bwMode="white">
          <a:xfrm>
            <a:off x="4295800" y="2276872"/>
            <a:ext cx="1224136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DA5703C-F8F6-E3AD-80B4-735CD4BEBA64}"/>
              </a:ext>
            </a:extLst>
          </p:cNvPr>
          <p:cNvSpPr/>
          <p:nvPr/>
        </p:nvSpPr>
        <p:spPr bwMode="white">
          <a:xfrm>
            <a:off x="4224864" y="3006903"/>
            <a:ext cx="647619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E9D246E-CE3A-C87F-7966-61ADEE6BC3DA}"/>
              </a:ext>
            </a:extLst>
          </p:cNvPr>
          <p:cNvSpPr/>
          <p:nvPr/>
        </p:nvSpPr>
        <p:spPr bwMode="white">
          <a:xfrm>
            <a:off x="7320136" y="2276872"/>
            <a:ext cx="2520280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E21A950-D6C8-207E-7398-54CE8E1E3177}"/>
              </a:ext>
            </a:extLst>
          </p:cNvPr>
          <p:cNvSpPr/>
          <p:nvPr/>
        </p:nvSpPr>
        <p:spPr bwMode="white">
          <a:xfrm>
            <a:off x="7259829" y="3040687"/>
            <a:ext cx="1872825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5E09582-8061-397E-42D2-C4CADC4AA586}"/>
              </a:ext>
            </a:extLst>
          </p:cNvPr>
          <p:cNvSpPr/>
          <p:nvPr/>
        </p:nvSpPr>
        <p:spPr bwMode="white">
          <a:xfrm>
            <a:off x="7548622" y="3900853"/>
            <a:ext cx="647619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35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3A67E-05D7-D1EC-88D3-A0F1EB264B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7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050D3C-3C05-593A-97FE-E48A57925779}"/>
              </a:ext>
            </a:extLst>
          </p:cNvPr>
          <p:cNvSpPr/>
          <p:nvPr/>
        </p:nvSpPr>
        <p:spPr bwMode="white">
          <a:xfrm>
            <a:off x="672000" y="1755301"/>
            <a:ext cx="2687696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DCB8C5F-A046-8756-428C-E1F4DFB3BB1C}"/>
              </a:ext>
            </a:extLst>
          </p:cNvPr>
          <p:cNvSpPr/>
          <p:nvPr/>
        </p:nvSpPr>
        <p:spPr bwMode="white">
          <a:xfrm>
            <a:off x="551384" y="2534530"/>
            <a:ext cx="1512168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9ADB2D5-6B23-F9B1-753E-09B97898FEE7}"/>
              </a:ext>
            </a:extLst>
          </p:cNvPr>
          <p:cNvSpPr/>
          <p:nvPr/>
        </p:nvSpPr>
        <p:spPr bwMode="white">
          <a:xfrm>
            <a:off x="623900" y="3341774"/>
            <a:ext cx="647619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67FC61C-6599-06D5-42EF-66B83C8E2774}"/>
              </a:ext>
            </a:extLst>
          </p:cNvPr>
          <p:cNvSpPr/>
          <p:nvPr/>
        </p:nvSpPr>
        <p:spPr bwMode="white">
          <a:xfrm>
            <a:off x="3791744" y="1740900"/>
            <a:ext cx="2304256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33F1640-C909-88FD-7416-6CD18AB4990D}"/>
              </a:ext>
            </a:extLst>
          </p:cNvPr>
          <p:cNvSpPr/>
          <p:nvPr/>
        </p:nvSpPr>
        <p:spPr bwMode="white">
          <a:xfrm>
            <a:off x="3791744" y="2527329"/>
            <a:ext cx="1800200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716FE26-4F1B-486F-D436-5C6238B1368C}"/>
              </a:ext>
            </a:extLst>
          </p:cNvPr>
          <p:cNvSpPr/>
          <p:nvPr/>
        </p:nvSpPr>
        <p:spPr bwMode="white">
          <a:xfrm>
            <a:off x="3791744" y="3206643"/>
            <a:ext cx="1224136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A52D228-98FA-D9DA-E858-5CC602A55468}"/>
              </a:ext>
            </a:extLst>
          </p:cNvPr>
          <p:cNvSpPr/>
          <p:nvPr/>
        </p:nvSpPr>
        <p:spPr bwMode="white">
          <a:xfrm>
            <a:off x="6791605" y="1740450"/>
            <a:ext cx="2304255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148C6C1-0B99-338B-1A93-0A277ECBAB98}"/>
              </a:ext>
            </a:extLst>
          </p:cNvPr>
          <p:cNvSpPr/>
          <p:nvPr/>
        </p:nvSpPr>
        <p:spPr bwMode="white">
          <a:xfrm>
            <a:off x="6791605" y="2527104"/>
            <a:ext cx="1440557" cy="57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012F940-0D26-909F-3E70-1F7DB8FD2B02}"/>
              </a:ext>
            </a:extLst>
          </p:cNvPr>
          <p:cNvSpPr/>
          <p:nvPr/>
        </p:nvSpPr>
        <p:spPr bwMode="white">
          <a:xfrm>
            <a:off x="6795662" y="3225098"/>
            <a:ext cx="1820618" cy="68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456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30077-DBB6-FABC-6CF4-8B586856EA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77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C45013-C714-F7B3-917E-80456A871BA3}"/>
              </a:ext>
            </a:extLst>
          </p:cNvPr>
          <p:cNvSpPr/>
          <p:nvPr/>
        </p:nvSpPr>
        <p:spPr bwMode="white">
          <a:xfrm>
            <a:off x="1815238" y="3164582"/>
            <a:ext cx="1495238" cy="44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EF7682-20AA-06AB-BA61-8AAAEF47767E}"/>
              </a:ext>
            </a:extLst>
          </p:cNvPr>
          <p:cNvSpPr/>
          <p:nvPr/>
        </p:nvSpPr>
        <p:spPr bwMode="white">
          <a:xfrm>
            <a:off x="6960096" y="2939989"/>
            <a:ext cx="2088232" cy="70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B408D3-7419-8AC6-0670-E382A771C189}"/>
              </a:ext>
            </a:extLst>
          </p:cNvPr>
          <p:cNvSpPr/>
          <p:nvPr/>
        </p:nvSpPr>
        <p:spPr bwMode="white">
          <a:xfrm>
            <a:off x="1605714" y="3918011"/>
            <a:ext cx="1495238" cy="61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8AA252-5BB8-E5CC-C724-4CD6D84715E2}"/>
              </a:ext>
            </a:extLst>
          </p:cNvPr>
          <p:cNvSpPr/>
          <p:nvPr/>
        </p:nvSpPr>
        <p:spPr bwMode="white">
          <a:xfrm>
            <a:off x="6672065" y="3861048"/>
            <a:ext cx="1872208" cy="61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DF73B4-56A0-0F7B-254C-08A301E18C78}"/>
              </a:ext>
            </a:extLst>
          </p:cNvPr>
          <p:cNvSpPr/>
          <p:nvPr/>
        </p:nvSpPr>
        <p:spPr bwMode="white">
          <a:xfrm>
            <a:off x="1605714" y="4652366"/>
            <a:ext cx="1085714" cy="23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BA09B1-A2E7-06DC-6363-93822FEACFD7}"/>
              </a:ext>
            </a:extLst>
          </p:cNvPr>
          <p:cNvSpPr/>
          <p:nvPr/>
        </p:nvSpPr>
        <p:spPr bwMode="white">
          <a:xfrm>
            <a:off x="6824761" y="4671440"/>
            <a:ext cx="1085714" cy="2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71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110F51-65F5-7D86-6A82-E6F21CD14A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44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CA7710FB-2E99-CB32-C09A-3F7CA963A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1340767"/>
            <a:ext cx="4439896" cy="4209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03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B9FBB-ACA8-87F3-1C97-D847D9E62B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28438BB-CAB9-3145-8A87-48B3EBDF49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522914"/>
            <a:ext cx="3528392" cy="2202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3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F5B84-E491-6D10-1A8E-92AB6B9637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0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D438C5-5737-94B3-D238-0C090F06431E}"/>
              </a:ext>
            </a:extLst>
          </p:cNvPr>
          <p:cNvSpPr/>
          <p:nvPr/>
        </p:nvSpPr>
        <p:spPr bwMode="white">
          <a:xfrm>
            <a:off x="4081904" y="3882058"/>
            <a:ext cx="619047" cy="26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9733E8-64A7-2C2A-A289-6BCD11BD480B}"/>
              </a:ext>
            </a:extLst>
          </p:cNvPr>
          <p:cNvSpPr/>
          <p:nvPr/>
        </p:nvSpPr>
        <p:spPr bwMode="white">
          <a:xfrm>
            <a:off x="2253332" y="4365104"/>
            <a:ext cx="890339" cy="43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00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48B79-DBF5-5D46-460E-BB2A876F29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0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5FF0B7-95CB-AC46-832D-5CAFD9A4CAE0}"/>
              </a:ext>
            </a:extLst>
          </p:cNvPr>
          <p:cNvSpPr/>
          <p:nvPr/>
        </p:nvSpPr>
        <p:spPr bwMode="white">
          <a:xfrm>
            <a:off x="2262857" y="961602"/>
            <a:ext cx="2857142" cy="27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C1C147-90EF-5EE9-326C-AAFD9AE0A895}"/>
              </a:ext>
            </a:extLst>
          </p:cNvPr>
          <p:cNvSpPr/>
          <p:nvPr/>
        </p:nvSpPr>
        <p:spPr bwMode="white">
          <a:xfrm>
            <a:off x="5643809" y="1018860"/>
            <a:ext cx="685714" cy="2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F2C7A9-474B-EED7-244E-5E9B8B706C3D}"/>
              </a:ext>
            </a:extLst>
          </p:cNvPr>
          <p:cNvSpPr/>
          <p:nvPr/>
        </p:nvSpPr>
        <p:spPr bwMode="white">
          <a:xfrm>
            <a:off x="1967619" y="1496014"/>
            <a:ext cx="8160829" cy="51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CC4DDE-F82A-5E31-602D-637C374ECAF3}"/>
              </a:ext>
            </a:extLst>
          </p:cNvPr>
          <p:cNvSpPr/>
          <p:nvPr/>
        </p:nvSpPr>
        <p:spPr bwMode="white">
          <a:xfrm>
            <a:off x="623392" y="2132856"/>
            <a:ext cx="9950600" cy="41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03B336B-2CB6-C28E-F8AE-77D1D7BD9EAE}"/>
              </a:ext>
            </a:extLst>
          </p:cNvPr>
          <p:cNvSpPr/>
          <p:nvPr/>
        </p:nvSpPr>
        <p:spPr bwMode="white">
          <a:xfrm>
            <a:off x="681904" y="2708920"/>
            <a:ext cx="2605784" cy="41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762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254C3-8E55-121D-9EE1-D810E603DE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8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C9FD65-393F-C883-460B-C4B0AA8215BA}"/>
              </a:ext>
            </a:extLst>
          </p:cNvPr>
          <p:cNvSpPr/>
          <p:nvPr/>
        </p:nvSpPr>
        <p:spPr bwMode="white">
          <a:xfrm>
            <a:off x="1253333" y="2269025"/>
            <a:ext cx="9379171" cy="458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C90228-F904-B384-562B-05A0D7E95543}"/>
              </a:ext>
            </a:extLst>
          </p:cNvPr>
          <p:cNvSpPr/>
          <p:nvPr/>
        </p:nvSpPr>
        <p:spPr bwMode="white">
          <a:xfrm>
            <a:off x="1034284" y="3032482"/>
            <a:ext cx="1821355" cy="61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E2F5BE-5A4D-6CEE-C292-6500E5755B4E}"/>
              </a:ext>
            </a:extLst>
          </p:cNvPr>
          <p:cNvSpPr/>
          <p:nvPr/>
        </p:nvSpPr>
        <p:spPr bwMode="white">
          <a:xfrm>
            <a:off x="1034285" y="3776854"/>
            <a:ext cx="8942857" cy="2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C87CEA-084A-00AC-0881-B4218E4A1898}"/>
              </a:ext>
            </a:extLst>
          </p:cNvPr>
          <p:cNvSpPr/>
          <p:nvPr/>
        </p:nvSpPr>
        <p:spPr bwMode="white">
          <a:xfrm>
            <a:off x="983432" y="4149080"/>
            <a:ext cx="9626790" cy="44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84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FE07F-1BD9-F872-2959-6461EDF30B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4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0C08FA-BCAC-2647-E364-920773CFB079}"/>
              </a:ext>
            </a:extLst>
          </p:cNvPr>
          <p:cNvSpPr/>
          <p:nvPr/>
        </p:nvSpPr>
        <p:spPr bwMode="white">
          <a:xfrm>
            <a:off x="2624761" y="1638676"/>
            <a:ext cx="342857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3E06A6-0975-3701-E984-1124F7223662}"/>
              </a:ext>
            </a:extLst>
          </p:cNvPr>
          <p:cNvSpPr/>
          <p:nvPr/>
        </p:nvSpPr>
        <p:spPr bwMode="white">
          <a:xfrm>
            <a:off x="5586665" y="1595117"/>
            <a:ext cx="851033" cy="39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E0683C-6855-80BC-BB38-AD419EC22752}"/>
              </a:ext>
            </a:extLst>
          </p:cNvPr>
          <p:cNvSpPr/>
          <p:nvPr/>
        </p:nvSpPr>
        <p:spPr bwMode="white">
          <a:xfrm>
            <a:off x="8986666" y="1638676"/>
            <a:ext cx="600000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87E0DC-2C32-35EF-4B2B-138D75B87C88}"/>
              </a:ext>
            </a:extLst>
          </p:cNvPr>
          <p:cNvSpPr/>
          <p:nvPr/>
        </p:nvSpPr>
        <p:spPr bwMode="white">
          <a:xfrm>
            <a:off x="3548571" y="2477966"/>
            <a:ext cx="200000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089903-663C-C0DD-EB5F-85C8DA8FDB7C}"/>
              </a:ext>
            </a:extLst>
          </p:cNvPr>
          <p:cNvSpPr/>
          <p:nvPr/>
        </p:nvSpPr>
        <p:spPr bwMode="white">
          <a:xfrm>
            <a:off x="5951985" y="2204864"/>
            <a:ext cx="485714" cy="64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9A7E7C-6B9F-29B0-D437-69A74C59FBFC}"/>
              </a:ext>
            </a:extLst>
          </p:cNvPr>
          <p:cNvSpPr/>
          <p:nvPr/>
        </p:nvSpPr>
        <p:spPr bwMode="white">
          <a:xfrm>
            <a:off x="3575720" y="3284984"/>
            <a:ext cx="792087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2F3B04-59A5-5192-454B-6F98CD2C5A8C}"/>
              </a:ext>
            </a:extLst>
          </p:cNvPr>
          <p:cNvSpPr/>
          <p:nvPr/>
        </p:nvSpPr>
        <p:spPr bwMode="white">
          <a:xfrm>
            <a:off x="7253333" y="3317256"/>
            <a:ext cx="485714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E7F4E6-8F82-BB3E-7AAE-FC071F066954}"/>
              </a:ext>
            </a:extLst>
          </p:cNvPr>
          <p:cNvSpPr/>
          <p:nvPr/>
        </p:nvSpPr>
        <p:spPr bwMode="white">
          <a:xfrm>
            <a:off x="9777142" y="4814948"/>
            <a:ext cx="219047" cy="22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5907972-394C-E2C4-535E-E16E2E93F14B}"/>
              </a:ext>
            </a:extLst>
          </p:cNvPr>
          <p:cNvSpPr/>
          <p:nvPr/>
        </p:nvSpPr>
        <p:spPr bwMode="white">
          <a:xfrm>
            <a:off x="2279576" y="4814948"/>
            <a:ext cx="288032" cy="22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91DD16-CC3F-DB76-6397-EB6E9D320942}"/>
              </a:ext>
            </a:extLst>
          </p:cNvPr>
          <p:cNvSpPr/>
          <p:nvPr/>
        </p:nvSpPr>
        <p:spPr bwMode="white">
          <a:xfrm>
            <a:off x="4583832" y="4814948"/>
            <a:ext cx="288032" cy="22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AB0F22C-6D54-574E-399E-D3E9A365441B}"/>
              </a:ext>
            </a:extLst>
          </p:cNvPr>
          <p:cNvSpPr/>
          <p:nvPr/>
        </p:nvSpPr>
        <p:spPr bwMode="white">
          <a:xfrm>
            <a:off x="6872068" y="4814948"/>
            <a:ext cx="288032" cy="22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75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E4ED8-4491-E2C4-B8B5-637273762F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7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7EAE5E-4966-58DB-104F-3F8A24D91272}"/>
              </a:ext>
            </a:extLst>
          </p:cNvPr>
          <p:cNvSpPr/>
          <p:nvPr/>
        </p:nvSpPr>
        <p:spPr bwMode="white">
          <a:xfrm>
            <a:off x="911424" y="1844824"/>
            <a:ext cx="4392488" cy="76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32DB66-FE80-2EE7-359C-D58D12681611}"/>
              </a:ext>
            </a:extLst>
          </p:cNvPr>
          <p:cNvSpPr/>
          <p:nvPr/>
        </p:nvSpPr>
        <p:spPr bwMode="white">
          <a:xfrm>
            <a:off x="911424" y="2612432"/>
            <a:ext cx="4605278" cy="69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3E188D-8E06-D8D8-4739-37AAFD0F81C8}"/>
              </a:ext>
            </a:extLst>
          </p:cNvPr>
          <p:cNvSpPr/>
          <p:nvPr/>
        </p:nvSpPr>
        <p:spPr bwMode="white">
          <a:xfrm>
            <a:off x="720000" y="3356992"/>
            <a:ext cx="2495680" cy="48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1DB2FB-CF66-AAF0-789C-4049DDD8ADA5}"/>
              </a:ext>
            </a:extLst>
          </p:cNvPr>
          <p:cNvSpPr/>
          <p:nvPr/>
        </p:nvSpPr>
        <p:spPr bwMode="white">
          <a:xfrm>
            <a:off x="983432" y="3861048"/>
            <a:ext cx="9649072" cy="48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49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85EF9-D132-E1F3-C647-7B83E78FD0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E50B06-9CA8-BB32-206D-C3102D38713F}"/>
              </a:ext>
            </a:extLst>
          </p:cNvPr>
          <p:cNvSpPr/>
          <p:nvPr/>
        </p:nvSpPr>
        <p:spPr bwMode="white">
          <a:xfrm>
            <a:off x="1199456" y="2924944"/>
            <a:ext cx="5040560" cy="232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47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EEFA9-3144-40C2-6FE1-227D1620BA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5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DF2223-8733-84DB-68F9-1F142412EC16}"/>
              </a:ext>
            </a:extLst>
          </p:cNvPr>
          <p:cNvSpPr/>
          <p:nvPr/>
        </p:nvSpPr>
        <p:spPr bwMode="white">
          <a:xfrm>
            <a:off x="1271464" y="1412776"/>
            <a:ext cx="9433048" cy="61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64E541-D75B-1AC1-AAA8-B9FDCCE3294E}"/>
              </a:ext>
            </a:extLst>
          </p:cNvPr>
          <p:cNvSpPr/>
          <p:nvPr/>
        </p:nvSpPr>
        <p:spPr bwMode="white">
          <a:xfrm>
            <a:off x="1127448" y="2276418"/>
            <a:ext cx="1491045" cy="50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AD02B6-DB3B-E59B-1D1D-2F18F56790BA}"/>
              </a:ext>
            </a:extLst>
          </p:cNvPr>
          <p:cNvSpPr/>
          <p:nvPr/>
        </p:nvSpPr>
        <p:spPr bwMode="white">
          <a:xfrm>
            <a:off x="1148571" y="3010157"/>
            <a:ext cx="8514285" cy="22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DC2212D-27C6-4947-DD65-EE3777B4D7D5}"/>
              </a:ext>
            </a:extLst>
          </p:cNvPr>
          <p:cNvSpPr/>
          <p:nvPr/>
        </p:nvSpPr>
        <p:spPr bwMode="white">
          <a:xfrm>
            <a:off x="1055440" y="3356992"/>
            <a:ext cx="8928992" cy="457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61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68CCF-8188-8727-3B1C-E509665A75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1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7C7BBB-EA83-8572-D6CB-4479D73D4FB1}"/>
              </a:ext>
            </a:extLst>
          </p:cNvPr>
          <p:cNvSpPr/>
          <p:nvPr/>
        </p:nvSpPr>
        <p:spPr bwMode="white">
          <a:xfrm>
            <a:off x="1199456" y="1628800"/>
            <a:ext cx="6624736" cy="6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A6BFFB-FBE7-4AE3-0770-92E41582592E}"/>
              </a:ext>
            </a:extLst>
          </p:cNvPr>
          <p:cNvSpPr/>
          <p:nvPr/>
        </p:nvSpPr>
        <p:spPr bwMode="white">
          <a:xfrm>
            <a:off x="911424" y="2381778"/>
            <a:ext cx="2880320" cy="619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93AE16-B564-2B8D-C092-B9846A0C7369}"/>
              </a:ext>
            </a:extLst>
          </p:cNvPr>
          <p:cNvSpPr/>
          <p:nvPr/>
        </p:nvSpPr>
        <p:spPr bwMode="white">
          <a:xfrm>
            <a:off x="1034285" y="3140968"/>
            <a:ext cx="6333334" cy="32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60F7C1-22D5-3E5E-B0B1-0809CC25FBB9}"/>
              </a:ext>
            </a:extLst>
          </p:cNvPr>
          <p:cNvSpPr/>
          <p:nvPr/>
        </p:nvSpPr>
        <p:spPr bwMode="white">
          <a:xfrm>
            <a:off x="983432" y="3573016"/>
            <a:ext cx="6840760" cy="4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14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63AE6-D3BB-183C-B16F-57A9A5250EA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127"/>
          <a:stretch/>
        </p:blipFill>
        <p:spPr>
          <a:xfrm>
            <a:off x="720000" y="827999"/>
            <a:ext cx="10800000" cy="1574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EF2CA7-CD7F-C44F-6198-50E2ABAC71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" y="4599953"/>
            <a:ext cx="10800000" cy="214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A9B1055-B188-DC3C-D103-1A29B5C0E06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874"/>
          <a:stretch/>
        </p:blipFill>
        <p:spPr>
          <a:xfrm>
            <a:off x="720000" y="2060848"/>
            <a:ext cx="10800000" cy="258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F74BC9-E527-8272-335F-4120BB11BD63}"/>
              </a:ext>
            </a:extLst>
          </p:cNvPr>
          <p:cNvSpPr/>
          <p:nvPr/>
        </p:nvSpPr>
        <p:spPr bwMode="white">
          <a:xfrm>
            <a:off x="839416" y="4642904"/>
            <a:ext cx="9721080" cy="58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7218ED-D0FE-203E-C637-642D8C4EC3BF}"/>
              </a:ext>
            </a:extLst>
          </p:cNvPr>
          <p:cNvSpPr/>
          <p:nvPr/>
        </p:nvSpPr>
        <p:spPr bwMode="white">
          <a:xfrm>
            <a:off x="911424" y="5368274"/>
            <a:ext cx="9289032" cy="32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40AD72-0626-9421-7F12-8A4A1466607B}"/>
              </a:ext>
            </a:extLst>
          </p:cNvPr>
          <p:cNvSpPr/>
          <p:nvPr/>
        </p:nvSpPr>
        <p:spPr bwMode="white">
          <a:xfrm>
            <a:off x="822722" y="5875753"/>
            <a:ext cx="9289031" cy="32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15122D-4B3D-BF70-D1B3-4138C7279263}"/>
              </a:ext>
            </a:extLst>
          </p:cNvPr>
          <p:cNvSpPr/>
          <p:nvPr/>
        </p:nvSpPr>
        <p:spPr bwMode="white">
          <a:xfrm>
            <a:off x="799721" y="6312072"/>
            <a:ext cx="9312031" cy="42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9652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5A2F0-416D-E000-CE47-B46261614D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7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FA7846-C9E0-765D-71D2-2B2C1B631EC1}"/>
              </a:ext>
            </a:extLst>
          </p:cNvPr>
          <p:cNvSpPr/>
          <p:nvPr/>
        </p:nvSpPr>
        <p:spPr bwMode="white">
          <a:xfrm>
            <a:off x="1055440" y="3284984"/>
            <a:ext cx="9793088" cy="57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CE2C92-6D16-6BEC-8D13-C25D6FA6C920}"/>
              </a:ext>
            </a:extLst>
          </p:cNvPr>
          <p:cNvSpPr/>
          <p:nvPr/>
        </p:nvSpPr>
        <p:spPr bwMode="white">
          <a:xfrm>
            <a:off x="1055440" y="4077072"/>
            <a:ext cx="9793088" cy="57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8258D44-3319-7580-15E6-A29C01830BFD}"/>
              </a:ext>
            </a:extLst>
          </p:cNvPr>
          <p:cNvSpPr/>
          <p:nvPr/>
        </p:nvSpPr>
        <p:spPr bwMode="white">
          <a:xfrm>
            <a:off x="1100952" y="4873334"/>
            <a:ext cx="9276191" cy="200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E1139D-32AC-DCDE-91FC-F18A44A5F115}"/>
              </a:ext>
            </a:extLst>
          </p:cNvPr>
          <p:cNvSpPr/>
          <p:nvPr/>
        </p:nvSpPr>
        <p:spPr bwMode="white">
          <a:xfrm>
            <a:off x="1055440" y="5229200"/>
            <a:ext cx="10009112" cy="529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40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15E7E-94D2-EF24-BFBF-CD3CF43543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D95D22-CAF0-FD35-4F80-390BB3C6E449}"/>
              </a:ext>
            </a:extLst>
          </p:cNvPr>
          <p:cNvSpPr/>
          <p:nvPr/>
        </p:nvSpPr>
        <p:spPr bwMode="white">
          <a:xfrm>
            <a:off x="8310476" y="1611510"/>
            <a:ext cx="2638094" cy="2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250F89-15B3-600D-05F8-82ADBF93E1EC}"/>
              </a:ext>
            </a:extLst>
          </p:cNvPr>
          <p:cNvSpPr/>
          <p:nvPr/>
        </p:nvSpPr>
        <p:spPr bwMode="white">
          <a:xfrm>
            <a:off x="1005714" y="2289915"/>
            <a:ext cx="590476" cy="25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18B2E1-7DEF-7D46-6B12-21B549D1CA3E}"/>
              </a:ext>
            </a:extLst>
          </p:cNvPr>
          <p:cNvSpPr/>
          <p:nvPr/>
        </p:nvSpPr>
        <p:spPr bwMode="white">
          <a:xfrm>
            <a:off x="7481904" y="2318581"/>
            <a:ext cx="485714" cy="2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DE778F-BF83-5EDD-CA5A-05BF9E078329}"/>
              </a:ext>
            </a:extLst>
          </p:cNvPr>
          <p:cNvSpPr/>
          <p:nvPr/>
        </p:nvSpPr>
        <p:spPr bwMode="white">
          <a:xfrm>
            <a:off x="5986666" y="2996986"/>
            <a:ext cx="476190" cy="2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761A66-03B9-47DB-625D-DA9D3CC06362}"/>
              </a:ext>
            </a:extLst>
          </p:cNvPr>
          <p:cNvSpPr/>
          <p:nvPr/>
        </p:nvSpPr>
        <p:spPr bwMode="white">
          <a:xfrm>
            <a:off x="9700952" y="2996986"/>
            <a:ext cx="476190" cy="2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77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B7F35-D286-757C-3D94-C60882F31C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5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65EFE3-BAC5-191A-1EB3-309CE7AC00B1}"/>
              </a:ext>
            </a:extLst>
          </p:cNvPr>
          <p:cNvSpPr/>
          <p:nvPr/>
        </p:nvSpPr>
        <p:spPr bwMode="white">
          <a:xfrm>
            <a:off x="3862857" y="913715"/>
            <a:ext cx="1314285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CE52CF-BD9D-4D90-A979-E771470E53D1}"/>
              </a:ext>
            </a:extLst>
          </p:cNvPr>
          <p:cNvSpPr/>
          <p:nvPr/>
        </p:nvSpPr>
        <p:spPr bwMode="white">
          <a:xfrm>
            <a:off x="7900952" y="942287"/>
            <a:ext cx="333333" cy="20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5B7CE6-B401-0F11-9A89-1941638219A5}"/>
              </a:ext>
            </a:extLst>
          </p:cNvPr>
          <p:cNvSpPr/>
          <p:nvPr/>
        </p:nvSpPr>
        <p:spPr bwMode="white">
          <a:xfrm>
            <a:off x="1443809" y="1437536"/>
            <a:ext cx="1304761" cy="266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0F5B55-C33A-A1BB-8962-C3288FE904AF}"/>
              </a:ext>
            </a:extLst>
          </p:cNvPr>
          <p:cNvSpPr/>
          <p:nvPr/>
        </p:nvSpPr>
        <p:spPr bwMode="white">
          <a:xfrm>
            <a:off x="5386666" y="1466108"/>
            <a:ext cx="342857" cy="209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56239A-8026-CB87-B709-B5B534090D09}"/>
              </a:ext>
            </a:extLst>
          </p:cNvPr>
          <p:cNvSpPr/>
          <p:nvPr/>
        </p:nvSpPr>
        <p:spPr bwMode="white">
          <a:xfrm>
            <a:off x="5691428" y="4005064"/>
            <a:ext cx="548588" cy="62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CE9D23-40D9-283D-3341-F00F512C4841}"/>
              </a:ext>
            </a:extLst>
          </p:cNvPr>
          <p:cNvSpPr/>
          <p:nvPr/>
        </p:nvSpPr>
        <p:spPr bwMode="white">
          <a:xfrm>
            <a:off x="7895222" y="4005064"/>
            <a:ext cx="721058" cy="82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54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6852A-33FE-C055-ABB7-1F1A16426A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3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2CA0B1-9BAC-57DF-9530-B007B5A7D1F0}"/>
              </a:ext>
            </a:extLst>
          </p:cNvPr>
          <p:cNvSpPr/>
          <p:nvPr/>
        </p:nvSpPr>
        <p:spPr bwMode="white">
          <a:xfrm>
            <a:off x="7967619" y="1704512"/>
            <a:ext cx="142857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99AAEB-EA0B-5243-C699-819B8CE90357}"/>
              </a:ext>
            </a:extLst>
          </p:cNvPr>
          <p:cNvSpPr/>
          <p:nvPr/>
        </p:nvSpPr>
        <p:spPr bwMode="white">
          <a:xfrm>
            <a:off x="7948571" y="2018914"/>
            <a:ext cx="200000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6AECD5-7161-1CC3-5D85-C06D8CF284ED}"/>
              </a:ext>
            </a:extLst>
          </p:cNvPr>
          <p:cNvSpPr/>
          <p:nvPr/>
        </p:nvSpPr>
        <p:spPr bwMode="white">
          <a:xfrm>
            <a:off x="5358095" y="2542917"/>
            <a:ext cx="200000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B94C2F-0C69-D72C-88C8-2E7A8CB3F5E2}"/>
              </a:ext>
            </a:extLst>
          </p:cNvPr>
          <p:cNvSpPr/>
          <p:nvPr/>
        </p:nvSpPr>
        <p:spPr bwMode="white">
          <a:xfrm>
            <a:off x="1491428" y="3581395"/>
            <a:ext cx="200000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E1AE9D-2E67-F7F6-FAC5-E4BEC8BF935F}"/>
              </a:ext>
            </a:extLst>
          </p:cNvPr>
          <p:cNvSpPr/>
          <p:nvPr/>
        </p:nvSpPr>
        <p:spPr bwMode="white">
          <a:xfrm>
            <a:off x="2777142" y="3581395"/>
            <a:ext cx="200000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6A2C91-63B6-A046-EE2F-6EFA7F8D1283}"/>
              </a:ext>
            </a:extLst>
          </p:cNvPr>
          <p:cNvSpPr/>
          <p:nvPr/>
        </p:nvSpPr>
        <p:spPr bwMode="white">
          <a:xfrm>
            <a:off x="4062857" y="3581395"/>
            <a:ext cx="209523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97FD6F-8B4B-EC05-E96E-A238AE974805}"/>
              </a:ext>
            </a:extLst>
          </p:cNvPr>
          <p:cNvSpPr/>
          <p:nvPr/>
        </p:nvSpPr>
        <p:spPr bwMode="white">
          <a:xfrm>
            <a:off x="1491428" y="3895796"/>
            <a:ext cx="200000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8ED9B7-211A-22BA-D896-865A4EC6F5C6}"/>
              </a:ext>
            </a:extLst>
          </p:cNvPr>
          <p:cNvSpPr/>
          <p:nvPr/>
        </p:nvSpPr>
        <p:spPr bwMode="white">
          <a:xfrm>
            <a:off x="2777142" y="3905324"/>
            <a:ext cx="200000" cy="2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A6D805-5F46-0045-E96F-F2C49347FF80}"/>
              </a:ext>
            </a:extLst>
          </p:cNvPr>
          <p:cNvSpPr/>
          <p:nvPr/>
        </p:nvSpPr>
        <p:spPr bwMode="white">
          <a:xfrm>
            <a:off x="4015238" y="3905324"/>
            <a:ext cx="314285" cy="2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6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EA493-0350-1676-3FF3-E3C385EBE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6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61AF37-3ED4-51E2-4FBC-8B6B9ABD42C7}"/>
              </a:ext>
            </a:extLst>
          </p:cNvPr>
          <p:cNvSpPr/>
          <p:nvPr/>
        </p:nvSpPr>
        <p:spPr bwMode="white">
          <a:xfrm>
            <a:off x="5272380" y="1448110"/>
            <a:ext cx="228571" cy="20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027743-4316-8F32-F44B-9C3274203DA5}"/>
              </a:ext>
            </a:extLst>
          </p:cNvPr>
          <p:cNvSpPr/>
          <p:nvPr/>
        </p:nvSpPr>
        <p:spPr bwMode="white">
          <a:xfrm>
            <a:off x="5624761" y="2955460"/>
            <a:ext cx="219047" cy="21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17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36204-C232-9412-FCF3-522FF37C05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40E989-D20F-4737-2978-9C8D2CE75447}"/>
              </a:ext>
            </a:extLst>
          </p:cNvPr>
          <p:cNvSpPr/>
          <p:nvPr/>
        </p:nvSpPr>
        <p:spPr bwMode="white">
          <a:xfrm>
            <a:off x="8015238" y="1028070"/>
            <a:ext cx="257142" cy="2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7B1F11-B61C-15AE-A237-7E4B8659F777}"/>
              </a:ext>
            </a:extLst>
          </p:cNvPr>
          <p:cNvSpPr/>
          <p:nvPr/>
        </p:nvSpPr>
        <p:spPr bwMode="white">
          <a:xfrm>
            <a:off x="8760296" y="2708920"/>
            <a:ext cx="36003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798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6F5A9-2BD1-66D5-70AA-837BBBCE34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F9F392-8873-8BD1-EC70-BC7D2DA81865}"/>
              </a:ext>
            </a:extLst>
          </p:cNvPr>
          <p:cNvSpPr/>
          <p:nvPr/>
        </p:nvSpPr>
        <p:spPr bwMode="white">
          <a:xfrm>
            <a:off x="4453333" y="942342"/>
            <a:ext cx="209523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9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97B20-5228-96D9-E107-4D4022FA4A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4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B2C476-3740-AACF-C07B-B575B301BD3F}"/>
              </a:ext>
            </a:extLst>
          </p:cNvPr>
          <p:cNvSpPr/>
          <p:nvPr/>
        </p:nvSpPr>
        <p:spPr bwMode="white">
          <a:xfrm>
            <a:off x="4015238" y="1066252"/>
            <a:ext cx="228571" cy="21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368D12-9677-C094-A4FE-8286D5F4EB2A}"/>
              </a:ext>
            </a:extLst>
          </p:cNvPr>
          <p:cNvSpPr/>
          <p:nvPr/>
        </p:nvSpPr>
        <p:spPr bwMode="white">
          <a:xfrm>
            <a:off x="9177142" y="3572674"/>
            <a:ext cx="219047" cy="209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02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2024-08-06T13:46:00Z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