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54" autoAdjust="0"/>
    <p:restoredTop sz="94660"/>
  </p:normalViewPr>
  <p:slideViewPr>
    <p:cSldViewPr showGuides="1">
      <p:cViewPr varScale="1">
        <p:scale>
          <a:sx n="64" d="100"/>
          <a:sy n="64" d="100"/>
        </p:scale>
        <p:origin x="70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9E27868-A9E7-2FD1-389D-465A07021B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1714" y="2986143"/>
            <a:ext cx="2628571" cy="88571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449E16-AC3F-5AD5-389E-EFBC7BE77C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6621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12D285-C888-5AC0-ABB7-39ACD1BEB03B}"/>
              </a:ext>
            </a:extLst>
          </p:cNvPr>
          <p:cNvSpPr/>
          <p:nvPr/>
        </p:nvSpPr>
        <p:spPr bwMode="white">
          <a:xfrm>
            <a:off x="4332861" y="2954476"/>
            <a:ext cx="3612861" cy="3562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174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EC93E2-1111-BF5C-1742-7E783F96BD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8419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71AF7D6-15D5-5BB9-01BE-006CEC16FBE9}"/>
              </a:ext>
            </a:extLst>
          </p:cNvPr>
          <p:cNvSpPr/>
          <p:nvPr/>
        </p:nvSpPr>
        <p:spPr bwMode="white">
          <a:xfrm>
            <a:off x="5573180" y="3478419"/>
            <a:ext cx="3907196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941104D-9613-E420-20CE-86B624E5D5D2}"/>
              </a:ext>
            </a:extLst>
          </p:cNvPr>
          <p:cNvSpPr/>
          <p:nvPr/>
        </p:nvSpPr>
        <p:spPr bwMode="white">
          <a:xfrm>
            <a:off x="6012095" y="4365104"/>
            <a:ext cx="4620409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2D26492-E3DB-9E9F-1597-58514F40EB84}"/>
              </a:ext>
            </a:extLst>
          </p:cNvPr>
          <p:cNvSpPr/>
          <p:nvPr/>
        </p:nvSpPr>
        <p:spPr bwMode="white">
          <a:xfrm>
            <a:off x="5879976" y="5179163"/>
            <a:ext cx="3907196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30A7FBE-7FD0-C846-D41D-9E58798CCB9C}"/>
              </a:ext>
            </a:extLst>
          </p:cNvPr>
          <p:cNvSpPr/>
          <p:nvPr/>
        </p:nvSpPr>
        <p:spPr bwMode="white">
          <a:xfrm>
            <a:off x="5807968" y="6051157"/>
            <a:ext cx="4104456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940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7416C9-2276-74C3-F9BF-F3423D8FB8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39D206A-E6FB-5823-382A-9E2495473D20}"/>
              </a:ext>
            </a:extLst>
          </p:cNvPr>
          <p:cNvSpPr/>
          <p:nvPr/>
        </p:nvSpPr>
        <p:spPr bwMode="white">
          <a:xfrm>
            <a:off x="5188804" y="1340768"/>
            <a:ext cx="3859524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B440AD7-0625-F0E7-36F9-7519B4B73919}"/>
              </a:ext>
            </a:extLst>
          </p:cNvPr>
          <p:cNvSpPr/>
          <p:nvPr/>
        </p:nvSpPr>
        <p:spPr bwMode="white">
          <a:xfrm>
            <a:off x="5519936" y="2182275"/>
            <a:ext cx="5040560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9BE8EE6-F2E8-B13E-BC45-7499E6161B30}"/>
              </a:ext>
            </a:extLst>
          </p:cNvPr>
          <p:cNvSpPr/>
          <p:nvPr/>
        </p:nvSpPr>
        <p:spPr bwMode="white">
          <a:xfrm>
            <a:off x="5375920" y="3046371"/>
            <a:ext cx="4176464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443D51C-125F-5713-60D0-2E87EEFCE7F0}"/>
              </a:ext>
            </a:extLst>
          </p:cNvPr>
          <p:cNvSpPr/>
          <p:nvPr/>
        </p:nvSpPr>
        <p:spPr bwMode="white">
          <a:xfrm>
            <a:off x="5375920" y="3910467"/>
            <a:ext cx="4032448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63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E5C20E-6A65-F7F7-1731-DA82FAB684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8873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3DA436-0F99-F0AD-D128-9FA0D0262E60}"/>
              </a:ext>
            </a:extLst>
          </p:cNvPr>
          <p:cNvSpPr/>
          <p:nvPr/>
        </p:nvSpPr>
        <p:spPr bwMode="white">
          <a:xfrm>
            <a:off x="3437001" y="3088621"/>
            <a:ext cx="448826" cy="352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D6A9F9-9A67-323F-5BCB-588FFD9538D2}"/>
              </a:ext>
            </a:extLst>
          </p:cNvPr>
          <p:cNvSpPr/>
          <p:nvPr/>
        </p:nvSpPr>
        <p:spPr bwMode="white">
          <a:xfrm>
            <a:off x="2403098" y="3866212"/>
            <a:ext cx="456841" cy="352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C7D1D8-9419-E30B-4C65-13A48E5AB1FE}"/>
              </a:ext>
            </a:extLst>
          </p:cNvPr>
          <p:cNvSpPr/>
          <p:nvPr/>
        </p:nvSpPr>
        <p:spPr bwMode="white">
          <a:xfrm>
            <a:off x="2435157" y="4643802"/>
            <a:ext cx="857578" cy="392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C696C0F-83C9-B26C-D252-03E10A34197C}"/>
              </a:ext>
            </a:extLst>
          </p:cNvPr>
          <p:cNvSpPr/>
          <p:nvPr/>
        </p:nvSpPr>
        <p:spPr bwMode="white">
          <a:xfrm>
            <a:off x="8112225" y="5301208"/>
            <a:ext cx="10801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80D895-78E5-FFB8-DD57-6E29FA995B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80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7DB73A-5AE7-7425-0166-BDB7F8E57A20}"/>
              </a:ext>
            </a:extLst>
          </p:cNvPr>
          <p:cNvSpPr/>
          <p:nvPr/>
        </p:nvSpPr>
        <p:spPr bwMode="white">
          <a:xfrm>
            <a:off x="8596190" y="980621"/>
            <a:ext cx="961904" cy="41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A94590-52E6-4009-AF66-CD5E6D417E63}"/>
              </a:ext>
            </a:extLst>
          </p:cNvPr>
          <p:cNvSpPr/>
          <p:nvPr/>
        </p:nvSpPr>
        <p:spPr bwMode="white">
          <a:xfrm>
            <a:off x="8596190" y="2201602"/>
            <a:ext cx="733333" cy="41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06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6DAA14-1FD3-094B-6675-0413DF4890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58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141831-89E0-7EEB-C513-3EC58EFF9E44}"/>
              </a:ext>
            </a:extLst>
          </p:cNvPr>
          <p:cNvSpPr/>
          <p:nvPr/>
        </p:nvSpPr>
        <p:spPr bwMode="white">
          <a:xfrm>
            <a:off x="6967619" y="3057551"/>
            <a:ext cx="323809" cy="371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646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C7B517-86C6-5DDE-5D6A-90B04C3BD6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88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E92578-0C59-C4CD-ADAE-7F48C1DFEA0A}"/>
              </a:ext>
            </a:extLst>
          </p:cNvPr>
          <p:cNvSpPr/>
          <p:nvPr/>
        </p:nvSpPr>
        <p:spPr bwMode="white">
          <a:xfrm>
            <a:off x="5879976" y="980728"/>
            <a:ext cx="6480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357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6D1A84-DB9A-6CEE-9EED-852AEDEEAD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08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1A2B0A-F93C-1D14-67C9-F2A8A47C48D0}"/>
              </a:ext>
            </a:extLst>
          </p:cNvPr>
          <p:cNvSpPr/>
          <p:nvPr/>
        </p:nvSpPr>
        <p:spPr bwMode="white">
          <a:xfrm>
            <a:off x="3053333" y="6016160"/>
            <a:ext cx="542857" cy="40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D90243-0112-9675-1D3F-360B13839A61}"/>
              </a:ext>
            </a:extLst>
          </p:cNvPr>
          <p:cNvSpPr/>
          <p:nvPr/>
        </p:nvSpPr>
        <p:spPr bwMode="white">
          <a:xfrm>
            <a:off x="9948571" y="6025697"/>
            <a:ext cx="533333" cy="39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423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402E0C-4856-77C2-33F6-B3645F3503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5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4CFAB8-B275-6FBB-30A4-6F71DE5CF7A1}"/>
              </a:ext>
            </a:extLst>
          </p:cNvPr>
          <p:cNvSpPr/>
          <p:nvPr/>
        </p:nvSpPr>
        <p:spPr bwMode="white">
          <a:xfrm>
            <a:off x="1920000" y="4090159"/>
            <a:ext cx="542857" cy="391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399F30-434C-7C71-DB0D-9E3097CB87C2}"/>
              </a:ext>
            </a:extLst>
          </p:cNvPr>
          <p:cNvSpPr/>
          <p:nvPr/>
        </p:nvSpPr>
        <p:spPr bwMode="white">
          <a:xfrm>
            <a:off x="5367619" y="4090159"/>
            <a:ext cx="542857" cy="391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32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EA8DE1-1B20-AA1E-FF54-DC1127F05B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43AB97-F77E-6059-46F7-0BBA75B10C71}"/>
              </a:ext>
            </a:extLst>
          </p:cNvPr>
          <p:cNvSpPr/>
          <p:nvPr/>
        </p:nvSpPr>
        <p:spPr bwMode="white">
          <a:xfrm>
            <a:off x="3767619" y="6061066"/>
            <a:ext cx="542857" cy="400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62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F7C3D4-A2B9-1FCB-E476-B435207B59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5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E77521-3EB2-F07A-1E89-7A6BABD8FF8C}"/>
              </a:ext>
            </a:extLst>
          </p:cNvPr>
          <p:cNvSpPr/>
          <p:nvPr/>
        </p:nvSpPr>
        <p:spPr bwMode="white">
          <a:xfrm>
            <a:off x="6872380" y="4200090"/>
            <a:ext cx="542857" cy="39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362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2024-08-08T04:01:13Z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