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3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2B934A1-A995-B0DB-4D66-68E0C2CFA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047" y="3033762"/>
            <a:ext cx="4961905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DA4F5-1F78-9DFC-C1C5-E0A6641E1E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0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38247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44D11-A4A5-9A70-F602-F0000920FE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2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60DA7BC-C161-C5F6-56AA-29DF0A5CC086}"/>
              </a:ext>
            </a:extLst>
          </p:cNvPr>
          <p:cNvSpPr/>
          <p:nvPr/>
        </p:nvSpPr>
        <p:spPr bwMode="white">
          <a:xfrm>
            <a:off x="5879976" y="908721"/>
            <a:ext cx="194421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591DB76-1236-CE69-6BAC-1D99307EEDB9}"/>
              </a:ext>
            </a:extLst>
          </p:cNvPr>
          <p:cNvSpPr/>
          <p:nvPr/>
        </p:nvSpPr>
        <p:spPr bwMode="white">
          <a:xfrm>
            <a:off x="479376" y="3212976"/>
            <a:ext cx="10441160" cy="119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956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BD7E6D-E24B-AC10-86AA-5F5A7F7539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6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4058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70A40A-8C04-E0FE-8E24-B0B4EB99B1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27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77AC4DC-2998-E10E-5590-783516AB5A12}"/>
              </a:ext>
            </a:extLst>
          </p:cNvPr>
          <p:cNvSpPr/>
          <p:nvPr/>
        </p:nvSpPr>
        <p:spPr bwMode="white">
          <a:xfrm>
            <a:off x="3647728" y="1340768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B8E7BC8-BB92-829B-BE94-2AB40C5D2141}"/>
              </a:ext>
            </a:extLst>
          </p:cNvPr>
          <p:cNvSpPr/>
          <p:nvPr/>
        </p:nvSpPr>
        <p:spPr bwMode="white">
          <a:xfrm>
            <a:off x="6456040" y="1340767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7AC60E5-CACA-EB40-DE1A-7F5D1354B4CE}"/>
              </a:ext>
            </a:extLst>
          </p:cNvPr>
          <p:cNvSpPr/>
          <p:nvPr/>
        </p:nvSpPr>
        <p:spPr bwMode="white">
          <a:xfrm>
            <a:off x="9238662" y="1304763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10FFD88-C9AC-64EC-DCCE-A704EF90F967}"/>
              </a:ext>
            </a:extLst>
          </p:cNvPr>
          <p:cNvSpPr/>
          <p:nvPr/>
        </p:nvSpPr>
        <p:spPr bwMode="white">
          <a:xfrm>
            <a:off x="479376" y="2780928"/>
            <a:ext cx="10369152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4B7D3F2-5284-68A5-0852-3A40627F6EBB}"/>
              </a:ext>
            </a:extLst>
          </p:cNvPr>
          <p:cNvSpPr/>
          <p:nvPr/>
        </p:nvSpPr>
        <p:spPr bwMode="white">
          <a:xfrm>
            <a:off x="479376" y="4077072"/>
            <a:ext cx="972108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83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BCCE68-5E12-700F-0BD0-868F9E2509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7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540CFC-9DF1-632A-53DC-7FC2EF88E997}"/>
              </a:ext>
            </a:extLst>
          </p:cNvPr>
          <p:cNvSpPr/>
          <p:nvPr/>
        </p:nvSpPr>
        <p:spPr bwMode="white">
          <a:xfrm>
            <a:off x="4291428" y="5074013"/>
            <a:ext cx="314285" cy="38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3FBD2-E9AB-0CB2-CC6D-E5BFCDC033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0128DC-E514-60FB-F26E-BE74BFD8E1B4}"/>
              </a:ext>
            </a:extLst>
          </p:cNvPr>
          <p:cNvSpPr/>
          <p:nvPr/>
        </p:nvSpPr>
        <p:spPr bwMode="white">
          <a:xfrm>
            <a:off x="2862857" y="2498167"/>
            <a:ext cx="533333" cy="38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5EF8C7-CFAB-E079-6F71-2B9631D4C5BE}"/>
              </a:ext>
            </a:extLst>
          </p:cNvPr>
          <p:cNvSpPr/>
          <p:nvPr/>
        </p:nvSpPr>
        <p:spPr bwMode="white">
          <a:xfrm>
            <a:off x="7653333" y="2498167"/>
            <a:ext cx="533333" cy="38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C93C02-855D-EAFD-914F-E5F7B94C966A}"/>
              </a:ext>
            </a:extLst>
          </p:cNvPr>
          <p:cNvSpPr/>
          <p:nvPr/>
        </p:nvSpPr>
        <p:spPr bwMode="white">
          <a:xfrm>
            <a:off x="2939047" y="4006090"/>
            <a:ext cx="523809" cy="38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C674A7-CF49-F08E-F36D-0A14C44228E6}"/>
              </a:ext>
            </a:extLst>
          </p:cNvPr>
          <p:cNvSpPr/>
          <p:nvPr/>
        </p:nvSpPr>
        <p:spPr bwMode="white">
          <a:xfrm>
            <a:off x="7720000" y="4006090"/>
            <a:ext cx="533333" cy="38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78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B9849-2E08-CFF2-A5E4-D8132F69C9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150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BCD9CB5-ACFA-D685-88C3-10D7D268EB7F}"/>
              </a:ext>
            </a:extLst>
          </p:cNvPr>
          <p:cNvSpPr/>
          <p:nvPr/>
        </p:nvSpPr>
        <p:spPr bwMode="white">
          <a:xfrm>
            <a:off x="1415480" y="3244623"/>
            <a:ext cx="324036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6651F9D-A7EA-BECD-B601-3BE38C6E65E5}"/>
              </a:ext>
            </a:extLst>
          </p:cNvPr>
          <p:cNvSpPr/>
          <p:nvPr/>
        </p:nvSpPr>
        <p:spPr bwMode="white">
          <a:xfrm>
            <a:off x="1415480" y="4482481"/>
            <a:ext cx="230425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2F76391-B71C-24BC-BEE3-E79E68B16AFD}"/>
              </a:ext>
            </a:extLst>
          </p:cNvPr>
          <p:cNvSpPr/>
          <p:nvPr/>
        </p:nvSpPr>
        <p:spPr bwMode="white">
          <a:xfrm>
            <a:off x="1415480" y="5720339"/>
            <a:ext cx="1872208" cy="90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DFAC067-6785-9FF6-1B47-A608980BE272}"/>
              </a:ext>
            </a:extLst>
          </p:cNvPr>
          <p:cNvSpPr/>
          <p:nvPr/>
        </p:nvSpPr>
        <p:spPr bwMode="white">
          <a:xfrm>
            <a:off x="5879976" y="3209333"/>
            <a:ext cx="3816424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E41A6C8-D106-5589-34AA-099E5BA29B68}"/>
              </a:ext>
            </a:extLst>
          </p:cNvPr>
          <p:cNvSpPr/>
          <p:nvPr/>
        </p:nvSpPr>
        <p:spPr bwMode="white">
          <a:xfrm>
            <a:off x="5879976" y="4435290"/>
            <a:ext cx="180020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F4ADA41-AB81-4B4C-19CB-1764776D7C92}"/>
              </a:ext>
            </a:extLst>
          </p:cNvPr>
          <p:cNvSpPr/>
          <p:nvPr/>
        </p:nvSpPr>
        <p:spPr bwMode="white">
          <a:xfrm>
            <a:off x="6019274" y="5850633"/>
            <a:ext cx="792088" cy="674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453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068AC7-E7B5-5080-6969-97866D65A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A1E296A-4327-AD01-F596-F2DC209D6C65}"/>
              </a:ext>
            </a:extLst>
          </p:cNvPr>
          <p:cNvSpPr/>
          <p:nvPr/>
        </p:nvSpPr>
        <p:spPr bwMode="white">
          <a:xfrm>
            <a:off x="551384" y="2409815"/>
            <a:ext cx="4176464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87945871-9B4C-8CE9-6BEB-87A6B144BE61}"/>
              </a:ext>
            </a:extLst>
          </p:cNvPr>
          <p:cNvSpPr/>
          <p:nvPr/>
        </p:nvSpPr>
        <p:spPr bwMode="white">
          <a:xfrm>
            <a:off x="551384" y="3690393"/>
            <a:ext cx="223224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29B39B45-1E77-C09C-7770-40816D98CBA3}"/>
              </a:ext>
            </a:extLst>
          </p:cNvPr>
          <p:cNvSpPr/>
          <p:nvPr/>
        </p:nvSpPr>
        <p:spPr bwMode="white">
          <a:xfrm>
            <a:off x="479376" y="5157192"/>
            <a:ext cx="158417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80768751-C3A7-924A-2941-DDF1F77D5159}"/>
              </a:ext>
            </a:extLst>
          </p:cNvPr>
          <p:cNvSpPr/>
          <p:nvPr/>
        </p:nvSpPr>
        <p:spPr bwMode="white">
          <a:xfrm>
            <a:off x="5807968" y="2428600"/>
            <a:ext cx="3888432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B6E04A46-07B3-14FF-AADF-DF487B2529F3}"/>
              </a:ext>
            </a:extLst>
          </p:cNvPr>
          <p:cNvSpPr/>
          <p:nvPr/>
        </p:nvSpPr>
        <p:spPr bwMode="white">
          <a:xfrm>
            <a:off x="5807968" y="3762401"/>
            <a:ext cx="266429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8B36CE30-4B94-EE11-1659-89DF8179343C}"/>
              </a:ext>
            </a:extLst>
          </p:cNvPr>
          <p:cNvSpPr/>
          <p:nvPr/>
        </p:nvSpPr>
        <p:spPr bwMode="white">
          <a:xfrm>
            <a:off x="5807968" y="5085184"/>
            <a:ext cx="151216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72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9282A6-D360-D8F6-C6D2-2F7EE15216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9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E255AA-BC32-7C6A-E57B-5A094EF24387}"/>
              </a:ext>
            </a:extLst>
          </p:cNvPr>
          <p:cNvSpPr/>
          <p:nvPr/>
        </p:nvSpPr>
        <p:spPr bwMode="white">
          <a:xfrm>
            <a:off x="1271464" y="3474369"/>
            <a:ext cx="367240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62214D2-50AB-D268-9230-56A6FED0B09C}"/>
              </a:ext>
            </a:extLst>
          </p:cNvPr>
          <p:cNvSpPr/>
          <p:nvPr/>
        </p:nvSpPr>
        <p:spPr bwMode="white">
          <a:xfrm>
            <a:off x="2135560" y="4842521"/>
            <a:ext cx="2664296" cy="118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918D46E-81F9-6FC9-83B1-1FF76096214B}"/>
              </a:ext>
            </a:extLst>
          </p:cNvPr>
          <p:cNvSpPr/>
          <p:nvPr/>
        </p:nvSpPr>
        <p:spPr bwMode="white">
          <a:xfrm>
            <a:off x="6240016" y="3424763"/>
            <a:ext cx="367240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86CA7DD-10E7-0C75-ED4A-C4E0CE115265}"/>
              </a:ext>
            </a:extLst>
          </p:cNvPr>
          <p:cNvSpPr/>
          <p:nvPr/>
        </p:nvSpPr>
        <p:spPr bwMode="white">
          <a:xfrm>
            <a:off x="6816080" y="4842521"/>
            <a:ext cx="187220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46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1E331-51EC-638C-EB80-26BD0EC012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9CDB27-CC03-034B-8AAA-C45D2F8F6245}"/>
              </a:ext>
            </a:extLst>
          </p:cNvPr>
          <p:cNvSpPr/>
          <p:nvPr/>
        </p:nvSpPr>
        <p:spPr bwMode="white">
          <a:xfrm>
            <a:off x="407368" y="2538265"/>
            <a:ext cx="410445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43C6BF9-CD58-BFC1-554A-245FBC30864F}"/>
              </a:ext>
            </a:extLst>
          </p:cNvPr>
          <p:cNvSpPr/>
          <p:nvPr/>
        </p:nvSpPr>
        <p:spPr bwMode="white">
          <a:xfrm>
            <a:off x="1559496" y="3933056"/>
            <a:ext cx="180020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2BB6A5E-1F42-DBD4-3589-1665E6005910}"/>
              </a:ext>
            </a:extLst>
          </p:cNvPr>
          <p:cNvSpPr/>
          <p:nvPr/>
        </p:nvSpPr>
        <p:spPr bwMode="white">
          <a:xfrm>
            <a:off x="5699956" y="2538264"/>
            <a:ext cx="4356484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2213EEA-2CFA-D460-B0C1-82E504EA1410}"/>
              </a:ext>
            </a:extLst>
          </p:cNvPr>
          <p:cNvSpPr/>
          <p:nvPr/>
        </p:nvSpPr>
        <p:spPr bwMode="white">
          <a:xfrm>
            <a:off x="6672064" y="3933056"/>
            <a:ext cx="2016224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766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185113-32E2-F9E7-EBB8-73C90B5D53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8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4635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2BE8F-F6C6-59FD-2724-E1FEE14BE0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7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DB5BB4-AC05-E196-FD4F-6C61489F1D5D}"/>
              </a:ext>
            </a:extLst>
          </p:cNvPr>
          <p:cNvSpPr/>
          <p:nvPr/>
        </p:nvSpPr>
        <p:spPr bwMode="white">
          <a:xfrm>
            <a:off x="839416" y="908720"/>
            <a:ext cx="295232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E94677B-7A1B-C1C1-DA78-18BE849ACBE0}"/>
              </a:ext>
            </a:extLst>
          </p:cNvPr>
          <p:cNvSpPr/>
          <p:nvPr/>
        </p:nvSpPr>
        <p:spPr bwMode="white">
          <a:xfrm>
            <a:off x="644577" y="2250233"/>
            <a:ext cx="3157343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4D92112-EA40-5F4F-79EE-BCC14176132F}"/>
              </a:ext>
            </a:extLst>
          </p:cNvPr>
          <p:cNvSpPr/>
          <p:nvPr/>
        </p:nvSpPr>
        <p:spPr bwMode="white">
          <a:xfrm>
            <a:off x="644576" y="3365705"/>
            <a:ext cx="2859136" cy="71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63D1237-5CB9-9AB7-D9EA-4B4552D02D4A}"/>
              </a:ext>
            </a:extLst>
          </p:cNvPr>
          <p:cNvSpPr/>
          <p:nvPr/>
        </p:nvSpPr>
        <p:spPr bwMode="white">
          <a:xfrm>
            <a:off x="587388" y="4157794"/>
            <a:ext cx="5148572" cy="757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67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2024-08-07T16:15:47Z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