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86" autoAdjust="0"/>
    <p:restoredTop sz="94660"/>
  </p:normalViewPr>
  <p:slideViewPr>
    <p:cSldViewPr showGuides="1">
      <p:cViewPr varScale="1">
        <p:scale>
          <a:sx n="64" d="100"/>
          <a:sy n="64" d="100"/>
        </p:scale>
        <p:origin x="7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71DBB4-D0BA-5AD0-847D-00AC2832D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381" y="3048047"/>
            <a:ext cx="6495238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48EE21-7D39-266A-239A-5FFB9B19E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BF19E3-C1CF-05D7-9FF0-FEC96F3F329F}"/>
              </a:ext>
            </a:extLst>
          </p:cNvPr>
          <p:cNvSpPr/>
          <p:nvPr/>
        </p:nvSpPr>
        <p:spPr bwMode="white">
          <a:xfrm>
            <a:off x="681904" y="868730"/>
            <a:ext cx="4694016" cy="54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C2C33E-5B07-268E-4489-486085CC4B37}"/>
              </a:ext>
            </a:extLst>
          </p:cNvPr>
          <p:cNvSpPr/>
          <p:nvPr/>
        </p:nvSpPr>
        <p:spPr bwMode="white">
          <a:xfrm>
            <a:off x="672000" y="1748517"/>
            <a:ext cx="4991952" cy="6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2894A7D-3E0A-E1E8-FADA-4CA5FEAEA2B2}"/>
              </a:ext>
            </a:extLst>
          </p:cNvPr>
          <p:cNvSpPr/>
          <p:nvPr/>
        </p:nvSpPr>
        <p:spPr bwMode="white">
          <a:xfrm>
            <a:off x="672000" y="2564904"/>
            <a:ext cx="7944280" cy="6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AC59D1E-B70C-8A26-F22F-EF4631843A92}"/>
              </a:ext>
            </a:extLst>
          </p:cNvPr>
          <p:cNvSpPr/>
          <p:nvPr/>
        </p:nvSpPr>
        <p:spPr bwMode="white">
          <a:xfrm>
            <a:off x="672000" y="3356992"/>
            <a:ext cx="10248536" cy="60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8E4B90-7CCA-A406-1E62-2BC2D8F24F64}"/>
              </a:ext>
            </a:extLst>
          </p:cNvPr>
          <p:cNvSpPr/>
          <p:nvPr/>
        </p:nvSpPr>
        <p:spPr bwMode="white">
          <a:xfrm>
            <a:off x="494252" y="4149080"/>
            <a:ext cx="3441508" cy="84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4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A44CF-FE3F-78D6-FC81-C52C9D70D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130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0084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59BC9-88AA-AEEA-B36C-B8154D38A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C300AA-2DEF-5A79-B05E-24D906F74BF3}"/>
              </a:ext>
            </a:extLst>
          </p:cNvPr>
          <p:cNvSpPr/>
          <p:nvPr/>
        </p:nvSpPr>
        <p:spPr bwMode="white">
          <a:xfrm>
            <a:off x="407368" y="5157192"/>
            <a:ext cx="2376264" cy="87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B7FF1-FDEA-5941-9854-5D819639F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0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249C45-831B-7220-AC3C-9F23696E9BAF}"/>
              </a:ext>
            </a:extLst>
          </p:cNvPr>
          <p:cNvSpPr/>
          <p:nvPr/>
        </p:nvSpPr>
        <p:spPr bwMode="white">
          <a:xfrm>
            <a:off x="2639616" y="4212986"/>
            <a:ext cx="2339317" cy="65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91CBAD-BA5C-5FEF-D66A-E08E541FB2BC}"/>
              </a:ext>
            </a:extLst>
          </p:cNvPr>
          <p:cNvSpPr/>
          <p:nvPr/>
        </p:nvSpPr>
        <p:spPr bwMode="white">
          <a:xfrm>
            <a:off x="8615238" y="4356979"/>
            <a:ext cx="1571428" cy="4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9717A9-43B4-64F1-A962-614DFC20AF3F}"/>
              </a:ext>
            </a:extLst>
          </p:cNvPr>
          <p:cNvSpPr/>
          <p:nvPr/>
        </p:nvSpPr>
        <p:spPr bwMode="white">
          <a:xfrm>
            <a:off x="4605714" y="5253530"/>
            <a:ext cx="1028571" cy="43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C9CF9-DB2F-B29F-05F9-1289A6EC30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72659-3EFE-2796-E574-8CA7C0CB18D7}"/>
              </a:ext>
            </a:extLst>
          </p:cNvPr>
          <p:cNvSpPr/>
          <p:nvPr/>
        </p:nvSpPr>
        <p:spPr bwMode="white">
          <a:xfrm>
            <a:off x="3891428" y="1056597"/>
            <a:ext cx="333333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B92C72-16E0-859F-3A4F-B7BA3A78B894}"/>
              </a:ext>
            </a:extLst>
          </p:cNvPr>
          <p:cNvSpPr/>
          <p:nvPr/>
        </p:nvSpPr>
        <p:spPr bwMode="white">
          <a:xfrm>
            <a:off x="9548571" y="1056597"/>
            <a:ext cx="295237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39DA95-72AA-F3C9-3C9C-AC51EE3EDCC6}"/>
              </a:ext>
            </a:extLst>
          </p:cNvPr>
          <p:cNvSpPr/>
          <p:nvPr/>
        </p:nvSpPr>
        <p:spPr bwMode="white">
          <a:xfrm>
            <a:off x="7767619" y="1951942"/>
            <a:ext cx="304761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1C00CC-7751-F3FE-C028-55076C220458}"/>
              </a:ext>
            </a:extLst>
          </p:cNvPr>
          <p:cNvSpPr/>
          <p:nvPr/>
        </p:nvSpPr>
        <p:spPr bwMode="white">
          <a:xfrm>
            <a:off x="5786666" y="2856812"/>
            <a:ext cx="200000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FC5901-72F3-A817-E2D7-C047FAB266C9}"/>
              </a:ext>
            </a:extLst>
          </p:cNvPr>
          <p:cNvSpPr/>
          <p:nvPr/>
        </p:nvSpPr>
        <p:spPr bwMode="white">
          <a:xfrm>
            <a:off x="8415238" y="4666551"/>
            <a:ext cx="304762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04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E3C31-6182-B0A1-C7F0-3BB4A942A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146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74096EF-9C75-DF96-F34C-8C42BAFA0C7B}"/>
              </a:ext>
            </a:extLst>
          </p:cNvPr>
          <p:cNvSpPr/>
          <p:nvPr/>
        </p:nvSpPr>
        <p:spPr bwMode="white">
          <a:xfrm>
            <a:off x="3278170" y="6010948"/>
            <a:ext cx="189160" cy="34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EE2BF9-B3EF-E827-2DC1-8D6A451F889C}"/>
              </a:ext>
            </a:extLst>
          </p:cNvPr>
          <p:cNvSpPr/>
          <p:nvPr/>
        </p:nvSpPr>
        <p:spPr bwMode="white">
          <a:xfrm>
            <a:off x="7493747" y="6001934"/>
            <a:ext cx="315267" cy="35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49E32B7-02F6-C71E-90A5-15C9C88867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615" y="2688723"/>
            <a:ext cx="3494305" cy="3116541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D8E8F348-7634-770D-5B21-AF2CFCA9BC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2492896"/>
            <a:ext cx="4248471" cy="3392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82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89D9E-E421-7C9A-0DB1-07D9E88EC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7F35F9-3247-58B3-1FAD-D3EAD8775CBF}"/>
              </a:ext>
            </a:extLst>
          </p:cNvPr>
          <p:cNvSpPr/>
          <p:nvPr/>
        </p:nvSpPr>
        <p:spPr bwMode="white">
          <a:xfrm>
            <a:off x="1847529" y="4221088"/>
            <a:ext cx="576064" cy="6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5A5F85-1579-E1AF-C632-242E85D28AC3}"/>
              </a:ext>
            </a:extLst>
          </p:cNvPr>
          <p:cNvSpPr/>
          <p:nvPr/>
        </p:nvSpPr>
        <p:spPr bwMode="white">
          <a:xfrm>
            <a:off x="6672064" y="4221088"/>
            <a:ext cx="576063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8129957-D784-DFEA-6411-343059A33D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555" t="3918" r="20312" b="8258"/>
          <a:stretch/>
        </p:blipFill>
        <p:spPr>
          <a:xfrm>
            <a:off x="672000" y="827999"/>
            <a:ext cx="3047736" cy="303305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85F1A8A-7855-8DDA-1180-AE798296BC0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571" t="3951" r="15896" b="7486"/>
          <a:stretch/>
        </p:blipFill>
        <p:spPr>
          <a:xfrm>
            <a:off x="5375920" y="827999"/>
            <a:ext cx="3240360" cy="303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AD1DB-6B59-045C-C761-D0F4A1B701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218E24-4D2B-8B78-6823-4703F7D793B3}"/>
              </a:ext>
            </a:extLst>
          </p:cNvPr>
          <p:cNvSpPr/>
          <p:nvPr/>
        </p:nvSpPr>
        <p:spPr bwMode="white">
          <a:xfrm>
            <a:off x="2329523" y="3506054"/>
            <a:ext cx="295238" cy="37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1C60E6-0331-F4D1-BE45-884F5938C938}"/>
              </a:ext>
            </a:extLst>
          </p:cNvPr>
          <p:cNvSpPr/>
          <p:nvPr/>
        </p:nvSpPr>
        <p:spPr bwMode="white">
          <a:xfrm>
            <a:off x="6767618" y="3429000"/>
            <a:ext cx="480509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FBE9BA2-BF49-8248-1721-2559E9BBED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35" t="4489" r="19992" b="8878"/>
          <a:stretch/>
        </p:blipFill>
        <p:spPr>
          <a:xfrm>
            <a:off x="672000" y="908720"/>
            <a:ext cx="3623800" cy="221611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F4E6422-ED40-D49E-23BC-55A99C3182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753" r="34364" b="9918"/>
          <a:stretch/>
        </p:blipFill>
        <p:spPr>
          <a:xfrm>
            <a:off x="6096000" y="786070"/>
            <a:ext cx="1800202" cy="2338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84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DAD05-75FB-6D84-2696-2C8F17100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655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07E7A9C-47D2-D481-497D-CCC485801C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916832"/>
            <a:ext cx="7726580" cy="471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54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C6CDE-9FCF-A828-A75A-E3AAC283E5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2039848" y="1124744"/>
            <a:ext cx="8112304" cy="48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5E5EB466-9CC7-8188-0B0F-5F66D098AA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9848" y="1196752"/>
            <a:ext cx="7872576" cy="476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0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420B7-BB88-B5A1-D80E-3C646F9E1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4602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99431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2024-08-08T02:12:06Z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