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1" r:id="rId5"/>
    <p:sldId id="329" r:id="rId6"/>
    <p:sldId id="327" r:id="rId7"/>
    <p:sldId id="32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5" autoAdjust="0"/>
    <p:restoredTop sz="94660"/>
  </p:normalViewPr>
  <p:slideViewPr>
    <p:cSldViewPr showGuides="1">
      <p:cViewPr>
        <p:scale>
          <a:sx n="60" d="100"/>
          <a:sy n="60" d="100"/>
        </p:scale>
        <p:origin x="76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2EE2DC-EE63-A442-255C-A49DF8CE7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381" y="3009952"/>
            <a:ext cx="7895238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12EDF-DAC0-E16B-5930-DEE1345AF2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8527E-B3D3-5420-8163-04E2C33F02B2}"/>
              </a:ext>
            </a:extLst>
          </p:cNvPr>
          <p:cNvSpPr/>
          <p:nvPr/>
        </p:nvSpPr>
        <p:spPr bwMode="white">
          <a:xfrm>
            <a:off x="2062856" y="1419791"/>
            <a:ext cx="409524" cy="51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D319E3-354B-01E0-0877-47C2593AC75A}"/>
              </a:ext>
            </a:extLst>
          </p:cNvPr>
          <p:cNvSpPr/>
          <p:nvPr/>
        </p:nvSpPr>
        <p:spPr bwMode="white">
          <a:xfrm>
            <a:off x="7262856" y="1556792"/>
            <a:ext cx="533333" cy="27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1C25F4-6041-3061-BE2D-FCC92108F1AF}"/>
              </a:ext>
            </a:extLst>
          </p:cNvPr>
          <p:cNvSpPr/>
          <p:nvPr/>
        </p:nvSpPr>
        <p:spPr bwMode="white">
          <a:xfrm>
            <a:off x="10281904" y="1556792"/>
            <a:ext cx="561905" cy="34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91925D-11F3-71DF-195B-B85EA7801833}"/>
              </a:ext>
            </a:extLst>
          </p:cNvPr>
          <p:cNvSpPr/>
          <p:nvPr/>
        </p:nvSpPr>
        <p:spPr bwMode="white">
          <a:xfrm>
            <a:off x="4583832" y="1341456"/>
            <a:ext cx="374262" cy="64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B307F4-DA7B-4C0F-E6BD-2C82F6F49F83}"/>
              </a:ext>
            </a:extLst>
          </p:cNvPr>
          <p:cNvSpPr/>
          <p:nvPr/>
        </p:nvSpPr>
        <p:spPr bwMode="white">
          <a:xfrm>
            <a:off x="4786666" y="2276872"/>
            <a:ext cx="27619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807D39D-FEE9-0353-38C5-EA569ED2270C}"/>
              </a:ext>
            </a:extLst>
          </p:cNvPr>
          <p:cNvSpPr/>
          <p:nvPr/>
        </p:nvSpPr>
        <p:spPr bwMode="white">
          <a:xfrm>
            <a:off x="7910476" y="2348880"/>
            <a:ext cx="276190" cy="28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BC2E3E-9FD7-D931-44CE-E5084D8CDD12}"/>
              </a:ext>
            </a:extLst>
          </p:cNvPr>
          <p:cNvSpPr/>
          <p:nvPr/>
        </p:nvSpPr>
        <p:spPr bwMode="white">
          <a:xfrm>
            <a:off x="2162267" y="2116580"/>
            <a:ext cx="409524" cy="60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7F500A-1579-0600-89E3-C55B73FF81C4}"/>
              </a:ext>
            </a:extLst>
          </p:cNvPr>
          <p:cNvSpPr/>
          <p:nvPr/>
        </p:nvSpPr>
        <p:spPr bwMode="white">
          <a:xfrm>
            <a:off x="10748571" y="2116580"/>
            <a:ext cx="409524" cy="66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EE18A6-9D1D-4AB9-7CCB-E59C9F56D97A}"/>
              </a:ext>
            </a:extLst>
          </p:cNvPr>
          <p:cNvSpPr/>
          <p:nvPr/>
        </p:nvSpPr>
        <p:spPr bwMode="white">
          <a:xfrm>
            <a:off x="2129523" y="2994724"/>
            <a:ext cx="409524" cy="578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5D9093D-9365-54DE-5F63-6AA6739F6B6C}"/>
              </a:ext>
            </a:extLst>
          </p:cNvPr>
          <p:cNvSpPr/>
          <p:nvPr/>
        </p:nvSpPr>
        <p:spPr bwMode="white">
          <a:xfrm>
            <a:off x="4815238" y="3068959"/>
            <a:ext cx="276190" cy="38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A3FC0EA-A182-2F84-CC30-BC024F35239E}"/>
              </a:ext>
            </a:extLst>
          </p:cNvPr>
          <p:cNvSpPr/>
          <p:nvPr/>
        </p:nvSpPr>
        <p:spPr bwMode="white">
          <a:xfrm>
            <a:off x="7129523" y="3147446"/>
            <a:ext cx="190476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432F6A7-D6F9-7839-1BC9-AAF427E82C66}"/>
              </a:ext>
            </a:extLst>
          </p:cNvPr>
          <p:cNvSpPr/>
          <p:nvPr/>
        </p:nvSpPr>
        <p:spPr bwMode="white">
          <a:xfrm>
            <a:off x="10458094" y="2924944"/>
            <a:ext cx="31842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AF55956-FFCD-0CEB-1C5F-BCDD6CEFA903}"/>
              </a:ext>
            </a:extLst>
          </p:cNvPr>
          <p:cNvSpPr/>
          <p:nvPr/>
        </p:nvSpPr>
        <p:spPr bwMode="white">
          <a:xfrm>
            <a:off x="4681903" y="3861048"/>
            <a:ext cx="276191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08AE14E-9DFD-17B7-9976-227B19F25EA2}"/>
              </a:ext>
            </a:extLst>
          </p:cNvPr>
          <p:cNvSpPr/>
          <p:nvPr/>
        </p:nvSpPr>
        <p:spPr bwMode="white">
          <a:xfrm>
            <a:off x="10967619" y="3933056"/>
            <a:ext cx="240949" cy="28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A1EF6B-521D-19D5-9797-39587C2D388D}"/>
              </a:ext>
            </a:extLst>
          </p:cNvPr>
          <p:cNvSpPr/>
          <p:nvPr/>
        </p:nvSpPr>
        <p:spPr bwMode="white">
          <a:xfrm>
            <a:off x="2439145" y="3777419"/>
            <a:ext cx="344487" cy="51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7B11CC-2EB5-EF08-986F-36C318C44AE8}"/>
              </a:ext>
            </a:extLst>
          </p:cNvPr>
          <p:cNvSpPr/>
          <p:nvPr/>
        </p:nvSpPr>
        <p:spPr bwMode="white">
          <a:xfrm>
            <a:off x="7158094" y="3717031"/>
            <a:ext cx="378066" cy="67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30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58CDA-B1B0-6065-3E5F-28788F54F1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6BBC60-8CA6-5B65-7F9E-E249888A79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45844"/>
            <a:ext cx="10800000" cy="2447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BBECBBE-C8D8-53DB-AD2E-6EAD6E21D716}"/>
              </a:ext>
            </a:extLst>
          </p:cNvPr>
          <p:cNvSpPr/>
          <p:nvPr/>
        </p:nvSpPr>
        <p:spPr bwMode="white">
          <a:xfrm>
            <a:off x="1127448" y="2115347"/>
            <a:ext cx="1080120" cy="44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F46DD6-5485-C4D9-AFF8-C81D05F9F653}"/>
              </a:ext>
            </a:extLst>
          </p:cNvPr>
          <p:cNvSpPr/>
          <p:nvPr/>
        </p:nvSpPr>
        <p:spPr bwMode="white">
          <a:xfrm>
            <a:off x="1103712" y="2708920"/>
            <a:ext cx="815824" cy="68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51F13F-A644-0F84-96AF-821CF8C6951A}"/>
              </a:ext>
            </a:extLst>
          </p:cNvPr>
          <p:cNvSpPr/>
          <p:nvPr/>
        </p:nvSpPr>
        <p:spPr bwMode="white">
          <a:xfrm>
            <a:off x="3503712" y="2188025"/>
            <a:ext cx="1440160" cy="44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2CF47B3-0273-0621-24AC-A5413CF9AAA4}"/>
              </a:ext>
            </a:extLst>
          </p:cNvPr>
          <p:cNvSpPr/>
          <p:nvPr/>
        </p:nvSpPr>
        <p:spPr bwMode="white">
          <a:xfrm>
            <a:off x="3503712" y="2636912"/>
            <a:ext cx="936104" cy="75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6242B70-E0C9-125D-00FC-0FAE3E8C38EF}"/>
              </a:ext>
            </a:extLst>
          </p:cNvPr>
          <p:cNvSpPr/>
          <p:nvPr/>
        </p:nvSpPr>
        <p:spPr bwMode="white">
          <a:xfrm>
            <a:off x="5927680" y="2035399"/>
            <a:ext cx="1824506" cy="52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8BB7FCF-3769-E691-7D5B-B53789FD8A05}"/>
              </a:ext>
            </a:extLst>
          </p:cNvPr>
          <p:cNvSpPr/>
          <p:nvPr/>
        </p:nvSpPr>
        <p:spPr bwMode="white">
          <a:xfrm>
            <a:off x="5989149" y="2674192"/>
            <a:ext cx="936104" cy="75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084F9C4-763F-06DB-8F7F-214349EC26D9}"/>
              </a:ext>
            </a:extLst>
          </p:cNvPr>
          <p:cNvSpPr/>
          <p:nvPr/>
        </p:nvSpPr>
        <p:spPr bwMode="white">
          <a:xfrm>
            <a:off x="8754574" y="2115347"/>
            <a:ext cx="1396978" cy="44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962838B-536C-DF0C-7BD2-8D4848C6E04F}"/>
              </a:ext>
            </a:extLst>
          </p:cNvPr>
          <p:cNvSpPr/>
          <p:nvPr/>
        </p:nvSpPr>
        <p:spPr bwMode="white">
          <a:xfrm>
            <a:off x="8772861" y="2708920"/>
            <a:ext cx="936104" cy="449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5FE0660-DF37-247E-41E5-27F03DE2F5C9}"/>
              </a:ext>
            </a:extLst>
          </p:cNvPr>
          <p:cNvSpPr/>
          <p:nvPr/>
        </p:nvSpPr>
        <p:spPr bwMode="white">
          <a:xfrm>
            <a:off x="983432" y="4581127"/>
            <a:ext cx="936104" cy="49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B17BD6B-8195-BCA0-A94F-E03FA5E6AB34}"/>
              </a:ext>
            </a:extLst>
          </p:cNvPr>
          <p:cNvSpPr/>
          <p:nvPr/>
        </p:nvSpPr>
        <p:spPr bwMode="white">
          <a:xfrm>
            <a:off x="983432" y="5358265"/>
            <a:ext cx="936104" cy="75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E13308B-28A6-D300-F4A8-584FA0EE0855}"/>
              </a:ext>
            </a:extLst>
          </p:cNvPr>
          <p:cNvSpPr/>
          <p:nvPr/>
        </p:nvSpPr>
        <p:spPr bwMode="white">
          <a:xfrm>
            <a:off x="3503712" y="4581126"/>
            <a:ext cx="1224136" cy="49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A5C3E93-87B2-E49D-23E6-2162EBE92CBE}"/>
              </a:ext>
            </a:extLst>
          </p:cNvPr>
          <p:cNvSpPr/>
          <p:nvPr/>
        </p:nvSpPr>
        <p:spPr bwMode="white">
          <a:xfrm>
            <a:off x="3359696" y="5372489"/>
            <a:ext cx="1080120" cy="64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7F7B998-7F6E-86DD-A5A9-6752BD1F93D4}"/>
              </a:ext>
            </a:extLst>
          </p:cNvPr>
          <p:cNvSpPr/>
          <p:nvPr/>
        </p:nvSpPr>
        <p:spPr bwMode="white">
          <a:xfrm>
            <a:off x="5843972" y="4453070"/>
            <a:ext cx="1476164" cy="62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3049CAA-4F5B-A5D5-203F-1A8A435ED837}"/>
              </a:ext>
            </a:extLst>
          </p:cNvPr>
          <p:cNvSpPr/>
          <p:nvPr/>
        </p:nvSpPr>
        <p:spPr bwMode="white">
          <a:xfrm>
            <a:off x="5868623" y="5354811"/>
            <a:ext cx="1080119" cy="75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75B3CD2-3CB8-1768-1F1C-0F8E08CFCD38}"/>
              </a:ext>
            </a:extLst>
          </p:cNvPr>
          <p:cNvSpPr/>
          <p:nvPr/>
        </p:nvSpPr>
        <p:spPr bwMode="white">
          <a:xfrm>
            <a:off x="8687046" y="4492166"/>
            <a:ext cx="1729434" cy="62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C5F8D1E-DD05-C337-E2EB-9047FE414962}"/>
              </a:ext>
            </a:extLst>
          </p:cNvPr>
          <p:cNvSpPr/>
          <p:nvPr/>
        </p:nvSpPr>
        <p:spPr bwMode="white">
          <a:xfrm>
            <a:off x="8793621" y="5372489"/>
            <a:ext cx="1080118" cy="75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54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5F7FE-BFFF-B33D-BBFC-681D8B3308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2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EDBAD-033E-E525-7D3F-21B9FB44AFE2}"/>
              </a:ext>
            </a:extLst>
          </p:cNvPr>
          <p:cNvSpPr/>
          <p:nvPr/>
        </p:nvSpPr>
        <p:spPr bwMode="white">
          <a:xfrm>
            <a:off x="983432" y="2132856"/>
            <a:ext cx="25922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3CFD967-B875-08B3-8762-3D4090D06A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72395"/>
            <a:ext cx="10800000" cy="2968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016F66-51E8-5C2E-6804-E66EEA5ACBF0}"/>
              </a:ext>
            </a:extLst>
          </p:cNvPr>
          <p:cNvSpPr/>
          <p:nvPr/>
        </p:nvSpPr>
        <p:spPr bwMode="white">
          <a:xfrm>
            <a:off x="999982" y="3062695"/>
            <a:ext cx="847546" cy="4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928A5E8-921C-D22B-1351-B7A38C354E64}"/>
              </a:ext>
            </a:extLst>
          </p:cNvPr>
          <p:cNvSpPr/>
          <p:nvPr/>
        </p:nvSpPr>
        <p:spPr bwMode="white">
          <a:xfrm>
            <a:off x="4511824" y="2132856"/>
            <a:ext cx="1368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18CC34F-93AD-8742-D3E5-836725788837}"/>
              </a:ext>
            </a:extLst>
          </p:cNvPr>
          <p:cNvSpPr/>
          <p:nvPr/>
        </p:nvSpPr>
        <p:spPr bwMode="white">
          <a:xfrm>
            <a:off x="4505436" y="2990687"/>
            <a:ext cx="1368152" cy="65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64BA5C6-2DD2-F8A5-C34F-779FAA9AF6F8}"/>
              </a:ext>
            </a:extLst>
          </p:cNvPr>
          <p:cNvSpPr/>
          <p:nvPr/>
        </p:nvSpPr>
        <p:spPr bwMode="white">
          <a:xfrm>
            <a:off x="8256240" y="2132856"/>
            <a:ext cx="2376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3FBD388-F5F7-3C35-3989-CA7099E5708F}"/>
              </a:ext>
            </a:extLst>
          </p:cNvPr>
          <p:cNvSpPr/>
          <p:nvPr/>
        </p:nvSpPr>
        <p:spPr bwMode="white">
          <a:xfrm>
            <a:off x="8317294" y="2929059"/>
            <a:ext cx="101906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33B3995-964A-210C-0CB7-DB768A9321DE}"/>
              </a:ext>
            </a:extLst>
          </p:cNvPr>
          <p:cNvSpPr/>
          <p:nvPr/>
        </p:nvSpPr>
        <p:spPr bwMode="white">
          <a:xfrm>
            <a:off x="983432" y="4551010"/>
            <a:ext cx="23762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8BCE9B9-2D0B-A033-9B51-FC3F1931A9CB}"/>
              </a:ext>
            </a:extLst>
          </p:cNvPr>
          <p:cNvSpPr/>
          <p:nvPr/>
        </p:nvSpPr>
        <p:spPr bwMode="white">
          <a:xfrm>
            <a:off x="803412" y="5394346"/>
            <a:ext cx="14761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D1B9E47-307A-90D8-CEE5-7411AEDD3BF8}"/>
              </a:ext>
            </a:extLst>
          </p:cNvPr>
          <p:cNvSpPr/>
          <p:nvPr/>
        </p:nvSpPr>
        <p:spPr bwMode="white">
          <a:xfrm>
            <a:off x="4511824" y="4509120"/>
            <a:ext cx="32403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42CA46D-752E-36B0-F353-C2A3EDC3604D}"/>
              </a:ext>
            </a:extLst>
          </p:cNvPr>
          <p:cNvSpPr/>
          <p:nvPr/>
        </p:nvSpPr>
        <p:spPr bwMode="white">
          <a:xfrm>
            <a:off x="4545360" y="5424815"/>
            <a:ext cx="1368152" cy="41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6AC6D1F-9F41-B8DD-67ED-69AF522DCFBA}"/>
              </a:ext>
            </a:extLst>
          </p:cNvPr>
          <p:cNvSpPr/>
          <p:nvPr/>
        </p:nvSpPr>
        <p:spPr bwMode="white">
          <a:xfrm>
            <a:off x="4545360" y="6300308"/>
            <a:ext cx="1368152" cy="41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2FA4845-3392-13FA-16DD-B23BA271909D}"/>
              </a:ext>
            </a:extLst>
          </p:cNvPr>
          <p:cNvSpPr/>
          <p:nvPr/>
        </p:nvSpPr>
        <p:spPr bwMode="white">
          <a:xfrm>
            <a:off x="8317294" y="4509120"/>
            <a:ext cx="170314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03563CD-9FE6-58F8-9375-703063641C48}"/>
              </a:ext>
            </a:extLst>
          </p:cNvPr>
          <p:cNvSpPr/>
          <p:nvPr/>
        </p:nvSpPr>
        <p:spPr bwMode="white">
          <a:xfrm>
            <a:off x="8142750" y="5382344"/>
            <a:ext cx="1703141" cy="6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C8588D1-EA9D-36D8-6344-C63DE22B5FBE}"/>
              </a:ext>
            </a:extLst>
          </p:cNvPr>
          <p:cNvSpPr/>
          <p:nvPr/>
        </p:nvSpPr>
        <p:spPr bwMode="white">
          <a:xfrm>
            <a:off x="8109755" y="6093710"/>
            <a:ext cx="1703141" cy="64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029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1F5A6-BA74-886D-C860-FC6372E7DA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1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A4B71E1-179F-3DCA-B078-FC208D8F0E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056"/>
            <a:ext cx="10800000" cy="241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02CA857-20AC-FFAC-B8B5-16ABD5A76BA1}"/>
              </a:ext>
            </a:extLst>
          </p:cNvPr>
          <p:cNvSpPr/>
          <p:nvPr/>
        </p:nvSpPr>
        <p:spPr bwMode="white">
          <a:xfrm>
            <a:off x="479376" y="1565713"/>
            <a:ext cx="15841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CBC8732-9903-2D14-7233-E56F59605A75}"/>
              </a:ext>
            </a:extLst>
          </p:cNvPr>
          <p:cNvSpPr/>
          <p:nvPr/>
        </p:nvSpPr>
        <p:spPr bwMode="white">
          <a:xfrm>
            <a:off x="698931" y="2441199"/>
            <a:ext cx="14761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C88E344-745F-338C-DDED-885714679F79}"/>
              </a:ext>
            </a:extLst>
          </p:cNvPr>
          <p:cNvSpPr/>
          <p:nvPr/>
        </p:nvSpPr>
        <p:spPr bwMode="white">
          <a:xfrm>
            <a:off x="3555613" y="1571937"/>
            <a:ext cx="290042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2768447-4B8F-1BC4-F0AA-A1A0554169CB}"/>
              </a:ext>
            </a:extLst>
          </p:cNvPr>
          <p:cNvSpPr/>
          <p:nvPr/>
        </p:nvSpPr>
        <p:spPr bwMode="white">
          <a:xfrm>
            <a:off x="3555613" y="2479507"/>
            <a:ext cx="14761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FBE8808-F7F7-597D-2EEC-CF66C852F6BC}"/>
              </a:ext>
            </a:extLst>
          </p:cNvPr>
          <p:cNvSpPr/>
          <p:nvPr/>
        </p:nvSpPr>
        <p:spPr bwMode="white">
          <a:xfrm>
            <a:off x="7210018" y="1565713"/>
            <a:ext cx="407055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6F01741-1E75-2795-3F03-C741C6D7D9D1}"/>
              </a:ext>
            </a:extLst>
          </p:cNvPr>
          <p:cNvSpPr/>
          <p:nvPr/>
        </p:nvSpPr>
        <p:spPr bwMode="white">
          <a:xfrm>
            <a:off x="6960096" y="2479507"/>
            <a:ext cx="2952328" cy="5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C2DB3BD-9364-8BD7-1D9E-76E680A2BA7E}"/>
              </a:ext>
            </a:extLst>
          </p:cNvPr>
          <p:cNvSpPr/>
          <p:nvPr/>
        </p:nvSpPr>
        <p:spPr bwMode="white">
          <a:xfrm>
            <a:off x="7104112" y="3212976"/>
            <a:ext cx="1476164" cy="530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E51EA70-43E1-66EB-C005-C5C15E7A21F6}"/>
              </a:ext>
            </a:extLst>
          </p:cNvPr>
          <p:cNvSpPr/>
          <p:nvPr/>
        </p:nvSpPr>
        <p:spPr bwMode="white">
          <a:xfrm>
            <a:off x="587388" y="4725144"/>
            <a:ext cx="1584176" cy="61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469551E-8701-48FC-B40B-59BBD298A210}"/>
              </a:ext>
            </a:extLst>
          </p:cNvPr>
          <p:cNvSpPr/>
          <p:nvPr/>
        </p:nvSpPr>
        <p:spPr bwMode="white">
          <a:xfrm>
            <a:off x="587388" y="5527027"/>
            <a:ext cx="9721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483290E-2FEA-C0A7-718A-C7667776F797}"/>
              </a:ext>
            </a:extLst>
          </p:cNvPr>
          <p:cNvSpPr/>
          <p:nvPr/>
        </p:nvSpPr>
        <p:spPr bwMode="white">
          <a:xfrm>
            <a:off x="3555612" y="4757528"/>
            <a:ext cx="225235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E1411A2-02F1-B3ED-61C8-25414B84E302}"/>
              </a:ext>
            </a:extLst>
          </p:cNvPr>
          <p:cNvSpPr/>
          <p:nvPr/>
        </p:nvSpPr>
        <p:spPr bwMode="white">
          <a:xfrm>
            <a:off x="3555612" y="5582000"/>
            <a:ext cx="11722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09968B1-FC6F-9E8E-1334-4D3C1F2BCD7E}"/>
              </a:ext>
            </a:extLst>
          </p:cNvPr>
          <p:cNvSpPr/>
          <p:nvPr/>
        </p:nvSpPr>
        <p:spPr bwMode="white">
          <a:xfrm>
            <a:off x="7084004" y="4757528"/>
            <a:ext cx="225235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0B461ACD-4ACD-D142-F755-45F85A856BB6}"/>
              </a:ext>
            </a:extLst>
          </p:cNvPr>
          <p:cNvSpPr/>
          <p:nvPr/>
        </p:nvSpPr>
        <p:spPr bwMode="white">
          <a:xfrm>
            <a:off x="7151816" y="5582000"/>
            <a:ext cx="14284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72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80327-DFAB-D5D0-A7A5-C2C733CEB3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40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959EF2-29BD-DA84-DE04-559A01178E42}"/>
              </a:ext>
            </a:extLst>
          </p:cNvPr>
          <p:cNvSpPr/>
          <p:nvPr/>
        </p:nvSpPr>
        <p:spPr bwMode="white">
          <a:xfrm>
            <a:off x="983432" y="2204864"/>
            <a:ext cx="20882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C22EA55-5E66-5551-1696-6987C4787407}"/>
              </a:ext>
            </a:extLst>
          </p:cNvPr>
          <p:cNvSpPr/>
          <p:nvPr/>
        </p:nvSpPr>
        <p:spPr bwMode="white">
          <a:xfrm>
            <a:off x="1775520" y="3048147"/>
            <a:ext cx="12961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9349DA1-70F6-E7B0-C9AC-1F6699029582}"/>
              </a:ext>
            </a:extLst>
          </p:cNvPr>
          <p:cNvSpPr/>
          <p:nvPr/>
        </p:nvSpPr>
        <p:spPr bwMode="white">
          <a:xfrm>
            <a:off x="3863752" y="2204864"/>
            <a:ext cx="223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C8D07D4-FF44-89BA-A90D-8B99941C2B6E}"/>
              </a:ext>
            </a:extLst>
          </p:cNvPr>
          <p:cNvSpPr/>
          <p:nvPr/>
        </p:nvSpPr>
        <p:spPr bwMode="white">
          <a:xfrm>
            <a:off x="4493822" y="2996952"/>
            <a:ext cx="117013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922520-6E47-C429-0A54-FC0C8C454E55}"/>
              </a:ext>
            </a:extLst>
          </p:cNvPr>
          <p:cNvSpPr/>
          <p:nvPr/>
        </p:nvSpPr>
        <p:spPr bwMode="white">
          <a:xfrm>
            <a:off x="7619868" y="2276872"/>
            <a:ext cx="223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4316773-106F-01D2-BC31-88DCCE51F145}"/>
              </a:ext>
            </a:extLst>
          </p:cNvPr>
          <p:cNvSpPr/>
          <p:nvPr/>
        </p:nvSpPr>
        <p:spPr bwMode="white">
          <a:xfrm>
            <a:off x="8158912" y="3140969"/>
            <a:ext cx="12961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3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F3794-DAA7-6E7B-0A7E-BEF2ABF014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100CCB-1A32-3C6B-45B9-82DDEC034E78}"/>
              </a:ext>
            </a:extLst>
          </p:cNvPr>
          <p:cNvSpPr/>
          <p:nvPr/>
        </p:nvSpPr>
        <p:spPr bwMode="white">
          <a:xfrm>
            <a:off x="407368" y="1611609"/>
            <a:ext cx="24482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EF0606D8-8371-BD52-D62E-BB0DC184DA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78406"/>
            <a:ext cx="10800000" cy="2270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BC7DE39-10BA-4748-9A80-5A3C85A5FB36}"/>
              </a:ext>
            </a:extLst>
          </p:cNvPr>
          <p:cNvSpPr/>
          <p:nvPr/>
        </p:nvSpPr>
        <p:spPr bwMode="white">
          <a:xfrm>
            <a:off x="911424" y="2475175"/>
            <a:ext cx="15121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CCE137F-1672-9223-1745-21A591D74CCE}"/>
              </a:ext>
            </a:extLst>
          </p:cNvPr>
          <p:cNvSpPr/>
          <p:nvPr/>
        </p:nvSpPr>
        <p:spPr bwMode="white">
          <a:xfrm>
            <a:off x="3863752" y="1611609"/>
            <a:ext cx="22322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268F526-640C-5F17-F3B6-BC8FC4F2EE79}"/>
              </a:ext>
            </a:extLst>
          </p:cNvPr>
          <p:cNvSpPr/>
          <p:nvPr/>
        </p:nvSpPr>
        <p:spPr bwMode="white">
          <a:xfrm>
            <a:off x="4367808" y="2395219"/>
            <a:ext cx="1728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8A9F218-0C70-A877-6AD5-27B88121D45D}"/>
              </a:ext>
            </a:extLst>
          </p:cNvPr>
          <p:cNvSpPr/>
          <p:nvPr/>
        </p:nvSpPr>
        <p:spPr bwMode="white">
          <a:xfrm>
            <a:off x="7048364" y="1556792"/>
            <a:ext cx="29360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2BF55CC-3FF2-DCA5-AADD-40AEB443266A}"/>
              </a:ext>
            </a:extLst>
          </p:cNvPr>
          <p:cNvSpPr/>
          <p:nvPr/>
        </p:nvSpPr>
        <p:spPr bwMode="white">
          <a:xfrm>
            <a:off x="7835892" y="2395219"/>
            <a:ext cx="14284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17A3395-0286-952A-BE62-36B6B9C2795F}"/>
              </a:ext>
            </a:extLst>
          </p:cNvPr>
          <p:cNvSpPr/>
          <p:nvPr/>
        </p:nvSpPr>
        <p:spPr bwMode="white">
          <a:xfrm>
            <a:off x="395464" y="4453803"/>
            <a:ext cx="2244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B4E548C-818F-F0C7-C848-8CED4BF16329}"/>
              </a:ext>
            </a:extLst>
          </p:cNvPr>
          <p:cNvSpPr/>
          <p:nvPr/>
        </p:nvSpPr>
        <p:spPr bwMode="white">
          <a:xfrm>
            <a:off x="1271464" y="5317369"/>
            <a:ext cx="1368152" cy="60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D635256-2CAE-2B07-1F76-3CC383D0355D}"/>
              </a:ext>
            </a:extLst>
          </p:cNvPr>
          <p:cNvSpPr/>
          <p:nvPr/>
        </p:nvSpPr>
        <p:spPr bwMode="white">
          <a:xfrm>
            <a:off x="3377698" y="4453803"/>
            <a:ext cx="2244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D5061ED-7A6D-EFAD-483F-7B837FE00A7C}"/>
              </a:ext>
            </a:extLst>
          </p:cNvPr>
          <p:cNvSpPr/>
          <p:nvPr/>
        </p:nvSpPr>
        <p:spPr bwMode="white">
          <a:xfrm>
            <a:off x="4013720" y="5259454"/>
            <a:ext cx="1368152" cy="90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DC430F4-4FE3-4FF2-F5ED-5B13AF524811}"/>
              </a:ext>
            </a:extLst>
          </p:cNvPr>
          <p:cNvSpPr/>
          <p:nvPr/>
        </p:nvSpPr>
        <p:spPr bwMode="white">
          <a:xfrm>
            <a:off x="7048364" y="4453803"/>
            <a:ext cx="25760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621E268-0A2B-BF68-0BF0-B1D39B3BF4D2}"/>
              </a:ext>
            </a:extLst>
          </p:cNvPr>
          <p:cNvSpPr/>
          <p:nvPr/>
        </p:nvSpPr>
        <p:spPr bwMode="white">
          <a:xfrm>
            <a:off x="7823988" y="5277673"/>
            <a:ext cx="972108" cy="45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447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2024-08-06T12:26:56Z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