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57" autoAdjust="0"/>
    <p:restoredTop sz="94660"/>
  </p:normalViewPr>
  <p:slideViewPr>
    <p:cSldViewPr showGuides="1">
      <p:cViewPr varScale="1">
        <p:scale>
          <a:sx n="64" d="100"/>
          <a:sy n="64" d="100"/>
        </p:scale>
        <p:origin x="62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DF32A00-0126-8BDF-FB09-C17A855F9A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190" y="3019476"/>
            <a:ext cx="9447619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B4E72-2DB2-B3F6-DA84-D9EF220A94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965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5274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E8C8D-45FE-4426-7676-4DE6ECC2A8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1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4D6BC1-70C4-5A58-47A7-86FF30BB54D9}"/>
              </a:ext>
            </a:extLst>
          </p:cNvPr>
          <p:cNvSpPr/>
          <p:nvPr/>
        </p:nvSpPr>
        <p:spPr bwMode="white">
          <a:xfrm>
            <a:off x="983432" y="956670"/>
            <a:ext cx="7488832" cy="6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411C84-5FAF-6082-E8BB-CF7A75139A87}"/>
              </a:ext>
            </a:extLst>
          </p:cNvPr>
          <p:cNvSpPr/>
          <p:nvPr/>
        </p:nvSpPr>
        <p:spPr bwMode="white">
          <a:xfrm>
            <a:off x="805714" y="1904409"/>
            <a:ext cx="4066666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12911B-99D9-C222-F9AD-E9EC5C235484}"/>
              </a:ext>
            </a:extLst>
          </p:cNvPr>
          <p:cNvSpPr/>
          <p:nvPr/>
        </p:nvSpPr>
        <p:spPr bwMode="white">
          <a:xfrm>
            <a:off x="805714" y="2790305"/>
            <a:ext cx="1580952" cy="34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6CA4C5-C2EE-706B-92D3-58596BD70102}"/>
              </a:ext>
            </a:extLst>
          </p:cNvPr>
          <p:cNvSpPr/>
          <p:nvPr/>
        </p:nvSpPr>
        <p:spPr bwMode="white">
          <a:xfrm>
            <a:off x="681904" y="3571417"/>
            <a:ext cx="6495238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B417994-AA50-18D8-CE89-2A9F71E25F5B}"/>
              </a:ext>
            </a:extLst>
          </p:cNvPr>
          <p:cNvSpPr/>
          <p:nvPr/>
        </p:nvSpPr>
        <p:spPr bwMode="white">
          <a:xfrm>
            <a:off x="681904" y="4340553"/>
            <a:ext cx="10022608" cy="5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9A6015E-8CA5-605E-3559-51C70361A337}"/>
              </a:ext>
            </a:extLst>
          </p:cNvPr>
          <p:cNvSpPr/>
          <p:nvPr/>
        </p:nvSpPr>
        <p:spPr bwMode="white">
          <a:xfrm>
            <a:off x="681904" y="5228900"/>
            <a:ext cx="1647619" cy="4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9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9641C8-BBE0-4231-CA87-B6EAFFEFA5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05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4228AA-ABC2-590B-8636-8A98E880697F}"/>
              </a:ext>
            </a:extLst>
          </p:cNvPr>
          <p:cNvSpPr/>
          <p:nvPr/>
        </p:nvSpPr>
        <p:spPr bwMode="white">
          <a:xfrm>
            <a:off x="8224761" y="5328311"/>
            <a:ext cx="533333" cy="371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837FA0-E882-89E4-1359-14BC4506E6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126310-8C70-D2AD-428B-D392D23AA1EB}"/>
              </a:ext>
            </a:extLst>
          </p:cNvPr>
          <p:cNvSpPr/>
          <p:nvPr/>
        </p:nvSpPr>
        <p:spPr bwMode="white">
          <a:xfrm>
            <a:off x="6834285" y="1933243"/>
            <a:ext cx="495238" cy="36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D56BCE-AABE-E004-D0B3-503E29E42FB1}"/>
              </a:ext>
            </a:extLst>
          </p:cNvPr>
          <p:cNvSpPr/>
          <p:nvPr/>
        </p:nvSpPr>
        <p:spPr bwMode="white">
          <a:xfrm>
            <a:off x="8015238" y="4629658"/>
            <a:ext cx="542857" cy="37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1417F1-DDF8-636E-69F5-D760103FF8BA}"/>
              </a:ext>
            </a:extLst>
          </p:cNvPr>
          <p:cNvSpPr/>
          <p:nvPr/>
        </p:nvSpPr>
        <p:spPr bwMode="white">
          <a:xfrm>
            <a:off x="2310476" y="5525286"/>
            <a:ext cx="571428" cy="381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340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FF3973-6593-3AFC-2DC2-0DB2A4C918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03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E62F36-D28D-C5F3-BA35-04365623F3C9}"/>
              </a:ext>
            </a:extLst>
          </p:cNvPr>
          <p:cNvSpPr/>
          <p:nvPr/>
        </p:nvSpPr>
        <p:spPr bwMode="white">
          <a:xfrm>
            <a:off x="8400256" y="2924944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425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CDCF91-0F1E-69CF-7CB6-02E2E6AF2F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976253-C2AA-079D-35C7-E41FC1C567AC}"/>
              </a:ext>
            </a:extLst>
          </p:cNvPr>
          <p:cNvSpPr/>
          <p:nvPr/>
        </p:nvSpPr>
        <p:spPr bwMode="white">
          <a:xfrm>
            <a:off x="3071664" y="2708920"/>
            <a:ext cx="57606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94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1B7CF-0F29-98B0-D73A-D472706C07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58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6674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79EB9A-844E-B759-C1B8-1025F73C6D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33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1AC394-AA44-1059-3231-22272B389966}"/>
              </a:ext>
            </a:extLst>
          </p:cNvPr>
          <p:cNvSpPr/>
          <p:nvPr/>
        </p:nvSpPr>
        <p:spPr bwMode="white">
          <a:xfrm>
            <a:off x="1196190" y="913799"/>
            <a:ext cx="5047619" cy="4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052061-C704-3D20-345B-0C6C44626D86}"/>
              </a:ext>
            </a:extLst>
          </p:cNvPr>
          <p:cNvSpPr/>
          <p:nvPr/>
        </p:nvSpPr>
        <p:spPr bwMode="white">
          <a:xfrm>
            <a:off x="681904" y="1743209"/>
            <a:ext cx="3733333" cy="4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EE0787-9DAA-4053-1AAF-0C65862F165C}"/>
              </a:ext>
            </a:extLst>
          </p:cNvPr>
          <p:cNvSpPr/>
          <p:nvPr/>
        </p:nvSpPr>
        <p:spPr bwMode="white">
          <a:xfrm>
            <a:off x="681904" y="2629819"/>
            <a:ext cx="1923809" cy="343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9D6B60-CAA7-221B-CEC6-4FE0EC034902}"/>
              </a:ext>
            </a:extLst>
          </p:cNvPr>
          <p:cNvSpPr/>
          <p:nvPr/>
        </p:nvSpPr>
        <p:spPr bwMode="white">
          <a:xfrm>
            <a:off x="681903" y="3284984"/>
            <a:ext cx="5918153" cy="59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82FF50-69E2-6BC8-E19F-5A8A85AB409A}"/>
              </a:ext>
            </a:extLst>
          </p:cNvPr>
          <p:cNvSpPr/>
          <p:nvPr/>
        </p:nvSpPr>
        <p:spPr bwMode="white">
          <a:xfrm>
            <a:off x="551384" y="4149080"/>
            <a:ext cx="10153128" cy="599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1E67089-354B-844F-7E24-C54013E34B56}"/>
              </a:ext>
            </a:extLst>
          </p:cNvPr>
          <p:cNvSpPr/>
          <p:nvPr/>
        </p:nvSpPr>
        <p:spPr bwMode="white">
          <a:xfrm>
            <a:off x="681904" y="5060847"/>
            <a:ext cx="2095238" cy="41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96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B50714-9DC7-F16A-3A39-1BF6E27F5E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5702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A63DC7-0EF5-C7D1-8C30-F84CB33E0717}"/>
              </a:ext>
            </a:extLst>
          </p:cNvPr>
          <p:cNvSpPr/>
          <p:nvPr/>
        </p:nvSpPr>
        <p:spPr bwMode="white">
          <a:xfrm>
            <a:off x="1907022" y="4125718"/>
            <a:ext cx="4061714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CA5D87-E69E-46E5-01C2-1DCEBD426A48}"/>
              </a:ext>
            </a:extLst>
          </p:cNvPr>
          <p:cNvSpPr/>
          <p:nvPr/>
        </p:nvSpPr>
        <p:spPr bwMode="white">
          <a:xfrm>
            <a:off x="1567872" y="4828908"/>
            <a:ext cx="3254216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375F35-8067-A55C-E289-E2E8FE2DAD9C}"/>
              </a:ext>
            </a:extLst>
          </p:cNvPr>
          <p:cNvSpPr/>
          <p:nvPr/>
        </p:nvSpPr>
        <p:spPr bwMode="white">
          <a:xfrm>
            <a:off x="1567872" y="5532098"/>
            <a:ext cx="1881470" cy="355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D50641-95CC-59FE-1227-DAA8A630D58D}"/>
              </a:ext>
            </a:extLst>
          </p:cNvPr>
          <p:cNvSpPr/>
          <p:nvPr/>
        </p:nvSpPr>
        <p:spPr bwMode="white">
          <a:xfrm>
            <a:off x="1511348" y="6235288"/>
            <a:ext cx="7464972" cy="371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97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00F45-4B71-BC6D-81D2-A72FEBCDEB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884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8B2A5D-44DD-B3E6-FCAF-7ED43A69FDB5}"/>
              </a:ext>
            </a:extLst>
          </p:cNvPr>
          <p:cNvSpPr/>
          <p:nvPr/>
        </p:nvSpPr>
        <p:spPr bwMode="white">
          <a:xfrm>
            <a:off x="1886792" y="4118617"/>
            <a:ext cx="4286343" cy="35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1329EF-71E0-0EA6-5FBA-AD371C539903}"/>
              </a:ext>
            </a:extLst>
          </p:cNvPr>
          <p:cNvSpPr/>
          <p:nvPr/>
        </p:nvSpPr>
        <p:spPr bwMode="white">
          <a:xfrm>
            <a:off x="1546478" y="4823750"/>
            <a:ext cx="2090504" cy="35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A8CE39-DC10-E721-86D5-A3552FD54081}"/>
              </a:ext>
            </a:extLst>
          </p:cNvPr>
          <p:cNvSpPr/>
          <p:nvPr/>
        </p:nvSpPr>
        <p:spPr bwMode="white">
          <a:xfrm>
            <a:off x="1546478" y="5504568"/>
            <a:ext cx="1741210" cy="52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43FBFF-1A2A-A164-027A-A572CC63629E}"/>
              </a:ext>
            </a:extLst>
          </p:cNvPr>
          <p:cNvSpPr/>
          <p:nvPr/>
        </p:nvSpPr>
        <p:spPr bwMode="white">
          <a:xfrm>
            <a:off x="1271464" y="6165304"/>
            <a:ext cx="5112568" cy="525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97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2024-08-08T07:43:44Z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