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7" r:id="rId4"/>
    <p:sldId id="336" r:id="rId5"/>
    <p:sldId id="335" r:id="rId6"/>
    <p:sldId id="333" r:id="rId7"/>
    <p:sldId id="331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74" autoAdjust="0"/>
    <p:restoredTop sz="94660"/>
  </p:normalViewPr>
  <p:slideViewPr>
    <p:cSldViewPr showGuides="1">
      <p:cViewPr>
        <p:scale>
          <a:sx n="68" d="100"/>
          <a:sy n="68" d="100"/>
        </p:scale>
        <p:origin x="276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5D67F2-21C2-E2FD-1601-AD9C533F4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35383"/>
            <a:ext cx="11953328" cy="11639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F707D-CEA7-31F7-F6C4-162894746E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8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33A027E-1D3B-4C00-36E5-4DA21AC9E007}"/>
              </a:ext>
            </a:extLst>
          </p:cNvPr>
          <p:cNvSpPr/>
          <p:nvPr/>
        </p:nvSpPr>
        <p:spPr bwMode="white">
          <a:xfrm>
            <a:off x="551384" y="1514453"/>
            <a:ext cx="4464496" cy="33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EE4459-B5B7-E33E-C17B-E5C9D2780744}"/>
              </a:ext>
            </a:extLst>
          </p:cNvPr>
          <p:cNvSpPr/>
          <p:nvPr/>
        </p:nvSpPr>
        <p:spPr bwMode="white">
          <a:xfrm>
            <a:off x="672000" y="1877887"/>
            <a:ext cx="2399664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560178-BAA4-A3F4-C8FB-668CA1FF26DA}"/>
              </a:ext>
            </a:extLst>
          </p:cNvPr>
          <p:cNvSpPr/>
          <p:nvPr/>
        </p:nvSpPr>
        <p:spPr bwMode="white">
          <a:xfrm>
            <a:off x="1400403" y="2525959"/>
            <a:ext cx="1671261" cy="32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CD0E09-8221-CE28-3BEA-273E4A6ADF72}"/>
              </a:ext>
            </a:extLst>
          </p:cNvPr>
          <p:cNvSpPr/>
          <p:nvPr/>
        </p:nvSpPr>
        <p:spPr bwMode="white">
          <a:xfrm>
            <a:off x="754716" y="2852937"/>
            <a:ext cx="3757108" cy="43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51271DC-6BB6-FF39-FDEB-EE5A5049AA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1425"/>
            <a:ext cx="10800000" cy="2969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21584FD-ACFE-4EFC-5933-ACA18D480A57}"/>
              </a:ext>
            </a:extLst>
          </p:cNvPr>
          <p:cNvSpPr/>
          <p:nvPr/>
        </p:nvSpPr>
        <p:spPr bwMode="white">
          <a:xfrm>
            <a:off x="986666" y="4137189"/>
            <a:ext cx="2247619" cy="42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5FD6AC-72CB-AC7C-B9E2-F9A61CCAF0F3}"/>
              </a:ext>
            </a:extLst>
          </p:cNvPr>
          <p:cNvSpPr/>
          <p:nvPr/>
        </p:nvSpPr>
        <p:spPr bwMode="white">
          <a:xfrm>
            <a:off x="1339047" y="4757908"/>
            <a:ext cx="1009523" cy="42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927512F-C306-D1D8-B38A-61CDB3FEBC3B}"/>
              </a:ext>
            </a:extLst>
          </p:cNvPr>
          <p:cNvSpPr/>
          <p:nvPr/>
        </p:nvSpPr>
        <p:spPr bwMode="white">
          <a:xfrm>
            <a:off x="1339047" y="5369078"/>
            <a:ext cx="1000000" cy="210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F3AA1AB-4165-0568-5020-76A989C69C94}"/>
              </a:ext>
            </a:extLst>
          </p:cNvPr>
          <p:cNvSpPr/>
          <p:nvPr/>
        </p:nvSpPr>
        <p:spPr bwMode="white">
          <a:xfrm>
            <a:off x="996190" y="5722411"/>
            <a:ext cx="2457142" cy="22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18B28DC-73AF-3708-3DEA-A7721039722C}"/>
              </a:ext>
            </a:extLst>
          </p:cNvPr>
          <p:cNvSpPr/>
          <p:nvPr/>
        </p:nvSpPr>
        <p:spPr bwMode="white">
          <a:xfrm>
            <a:off x="977142" y="6085293"/>
            <a:ext cx="3142857" cy="2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44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5D52A0-E42D-03B8-636F-C3D93B2E56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64A6FD4-4AB0-D2E4-6B4A-43671E5D29C6}"/>
              </a:ext>
            </a:extLst>
          </p:cNvPr>
          <p:cNvSpPr/>
          <p:nvPr/>
        </p:nvSpPr>
        <p:spPr bwMode="white">
          <a:xfrm>
            <a:off x="911424" y="1628800"/>
            <a:ext cx="2952328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FF9FB24-0E76-B210-4E62-2223DB90BE51}"/>
              </a:ext>
            </a:extLst>
          </p:cNvPr>
          <p:cNvSpPr/>
          <p:nvPr/>
        </p:nvSpPr>
        <p:spPr bwMode="white">
          <a:xfrm>
            <a:off x="720000" y="2256075"/>
            <a:ext cx="1847608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8C3482-4875-5BA7-CA45-CFCF1D7F5B99}"/>
              </a:ext>
            </a:extLst>
          </p:cNvPr>
          <p:cNvSpPr/>
          <p:nvPr/>
        </p:nvSpPr>
        <p:spPr bwMode="white">
          <a:xfrm>
            <a:off x="749369" y="2885999"/>
            <a:ext cx="1458199" cy="32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C659FBE-384E-9E39-4ED8-F202873B0120}"/>
              </a:ext>
            </a:extLst>
          </p:cNvPr>
          <p:cNvSpPr/>
          <p:nvPr/>
        </p:nvSpPr>
        <p:spPr bwMode="white">
          <a:xfrm>
            <a:off x="911424" y="3246039"/>
            <a:ext cx="1656184" cy="32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7A183E-D7A6-D77B-594C-5E70C98A209B}"/>
              </a:ext>
            </a:extLst>
          </p:cNvPr>
          <p:cNvSpPr/>
          <p:nvPr/>
        </p:nvSpPr>
        <p:spPr bwMode="white">
          <a:xfrm>
            <a:off x="911424" y="3606079"/>
            <a:ext cx="2664296" cy="326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15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5EF74-A533-CCF6-762A-7FF7E472C4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8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3B5AE-2775-EBD0-1B56-42E5BCA7C74D}"/>
              </a:ext>
            </a:extLst>
          </p:cNvPr>
          <p:cNvSpPr/>
          <p:nvPr/>
        </p:nvSpPr>
        <p:spPr bwMode="white">
          <a:xfrm>
            <a:off x="1653333" y="1571293"/>
            <a:ext cx="314285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77A621-B8EB-4E7C-8FAD-4EFE6845B328}"/>
              </a:ext>
            </a:extLst>
          </p:cNvPr>
          <p:cNvSpPr/>
          <p:nvPr/>
        </p:nvSpPr>
        <p:spPr bwMode="white">
          <a:xfrm>
            <a:off x="5348571" y="1571293"/>
            <a:ext cx="314285" cy="19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CB87B6-B326-EB98-542E-C7B8F5A6D452}"/>
              </a:ext>
            </a:extLst>
          </p:cNvPr>
          <p:cNvSpPr/>
          <p:nvPr/>
        </p:nvSpPr>
        <p:spPr bwMode="white">
          <a:xfrm>
            <a:off x="1586666" y="2708921"/>
            <a:ext cx="476886" cy="63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282323-8579-D1A3-D75C-293BE6FABB8B}"/>
              </a:ext>
            </a:extLst>
          </p:cNvPr>
          <p:cNvSpPr/>
          <p:nvPr/>
        </p:nvSpPr>
        <p:spPr bwMode="white">
          <a:xfrm>
            <a:off x="5879976" y="2780928"/>
            <a:ext cx="476886" cy="56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7640D4-5D35-902E-72B7-485719F50B73}"/>
              </a:ext>
            </a:extLst>
          </p:cNvPr>
          <p:cNvSpPr/>
          <p:nvPr/>
        </p:nvSpPr>
        <p:spPr bwMode="white">
          <a:xfrm>
            <a:off x="2207568" y="4293096"/>
            <a:ext cx="288032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2BF648-C39A-1610-22FF-03AAAE8B6D34}"/>
              </a:ext>
            </a:extLst>
          </p:cNvPr>
          <p:cNvSpPr/>
          <p:nvPr/>
        </p:nvSpPr>
        <p:spPr bwMode="white">
          <a:xfrm>
            <a:off x="4439816" y="4293096"/>
            <a:ext cx="216024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B6DA93-3C98-578F-F32B-896A1A79FF79}"/>
              </a:ext>
            </a:extLst>
          </p:cNvPr>
          <p:cNvSpPr/>
          <p:nvPr/>
        </p:nvSpPr>
        <p:spPr bwMode="white">
          <a:xfrm>
            <a:off x="6589161" y="4293096"/>
            <a:ext cx="216024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ABE116-744E-D18C-749C-81E02C7B17D8}"/>
              </a:ext>
            </a:extLst>
          </p:cNvPr>
          <p:cNvSpPr/>
          <p:nvPr/>
        </p:nvSpPr>
        <p:spPr bwMode="white">
          <a:xfrm>
            <a:off x="9054580" y="4293096"/>
            <a:ext cx="281780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01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2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D2618-2998-CB81-5B1F-8CC7F3B7F2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7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4CB0F-9E84-D743-5263-BFE654D34427}"/>
              </a:ext>
            </a:extLst>
          </p:cNvPr>
          <p:cNvSpPr/>
          <p:nvPr/>
        </p:nvSpPr>
        <p:spPr bwMode="white">
          <a:xfrm>
            <a:off x="9443809" y="1057348"/>
            <a:ext cx="304761" cy="19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B45C37-52F2-5AAD-3FEF-A189F39B1D0E}"/>
              </a:ext>
            </a:extLst>
          </p:cNvPr>
          <p:cNvSpPr/>
          <p:nvPr/>
        </p:nvSpPr>
        <p:spPr bwMode="white">
          <a:xfrm>
            <a:off x="1729523" y="1640278"/>
            <a:ext cx="200000" cy="19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3F31DC-081E-7DED-5F1D-667D10C3B913}"/>
              </a:ext>
            </a:extLst>
          </p:cNvPr>
          <p:cNvSpPr/>
          <p:nvPr/>
        </p:nvSpPr>
        <p:spPr bwMode="white">
          <a:xfrm>
            <a:off x="8529523" y="2213651"/>
            <a:ext cx="561903" cy="2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DBB23C-99B7-A810-C61D-066E39166E39}"/>
              </a:ext>
            </a:extLst>
          </p:cNvPr>
          <p:cNvSpPr/>
          <p:nvPr/>
        </p:nvSpPr>
        <p:spPr bwMode="white">
          <a:xfrm>
            <a:off x="2855640" y="2796580"/>
            <a:ext cx="504056" cy="560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BE3E3E-2D79-5954-91E1-9E521A051447}"/>
              </a:ext>
            </a:extLst>
          </p:cNvPr>
          <p:cNvSpPr/>
          <p:nvPr/>
        </p:nvSpPr>
        <p:spPr bwMode="white">
          <a:xfrm>
            <a:off x="6023992" y="2780928"/>
            <a:ext cx="504056" cy="56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43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AC381-161D-BCCA-E45F-BC6F08F7E3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9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FB502B-21AF-183E-317A-5F2D534ECD33}"/>
              </a:ext>
            </a:extLst>
          </p:cNvPr>
          <p:cNvSpPr/>
          <p:nvPr/>
        </p:nvSpPr>
        <p:spPr bwMode="white">
          <a:xfrm>
            <a:off x="2186666" y="2153703"/>
            <a:ext cx="200000" cy="19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F337C2A-D743-B552-835D-2970670395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99"/>
          <a:stretch/>
        </p:blipFill>
        <p:spPr>
          <a:xfrm>
            <a:off x="1127448" y="4440452"/>
            <a:ext cx="10800000" cy="2084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29DA9D-4015-EACC-4A25-9864CA6F2897}"/>
              </a:ext>
            </a:extLst>
          </p:cNvPr>
          <p:cNvSpPr/>
          <p:nvPr/>
        </p:nvSpPr>
        <p:spPr bwMode="white">
          <a:xfrm>
            <a:off x="7203638" y="4546039"/>
            <a:ext cx="209523" cy="20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02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7228A-5230-52C7-EACE-582C9EC49A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81"/>
          <a:stretch/>
        </p:blipFill>
        <p:spPr>
          <a:xfrm>
            <a:off x="720000" y="901325"/>
            <a:ext cx="10800000" cy="2510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5AD3E0-332C-3452-C422-7755C546DA38}"/>
              </a:ext>
            </a:extLst>
          </p:cNvPr>
          <p:cNvSpPr/>
          <p:nvPr/>
        </p:nvSpPr>
        <p:spPr bwMode="white">
          <a:xfrm>
            <a:off x="1127448" y="1484785"/>
            <a:ext cx="36003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68A3B7-4ADD-BE2D-F3BD-9F4952741C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20723"/>
            <a:ext cx="10800000" cy="106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5C888B-D8E9-A382-621B-69CBB1D8639B}"/>
              </a:ext>
            </a:extLst>
          </p:cNvPr>
          <p:cNvSpPr/>
          <p:nvPr/>
        </p:nvSpPr>
        <p:spPr bwMode="white">
          <a:xfrm>
            <a:off x="6434285" y="3740446"/>
            <a:ext cx="200000" cy="191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81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D221F9-8CC8-03ED-434A-92674D89DF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5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B7692B4-5064-46B4-DD08-0A3E70C3ED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95188"/>
            <a:ext cx="10800000" cy="2574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D415E13-C35E-C7F0-DFB4-22D95CD07F81}"/>
              </a:ext>
            </a:extLst>
          </p:cNvPr>
          <p:cNvSpPr/>
          <p:nvPr/>
        </p:nvSpPr>
        <p:spPr bwMode="white">
          <a:xfrm>
            <a:off x="911424" y="1949894"/>
            <a:ext cx="2448272" cy="61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3DFF210-6D75-106D-CE5D-7AE5C8F4BEBD}"/>
              </a:ext>
            </a:extLst>
          </p:cNvPr>
          <p:cNvSpPr/>
          <p:nvPr/>
        </p:nvSpPr>
        <p:spPr bwMode="white">
          <a:xfrm>
            <a:off x="911424" y="2636913"/>
            <a:ext cx="1656184" cy="5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BE32461-1DA0-B995-241A-C1DAA0A12AE4}"/>
              </a:ext>
            </a:extLst>
          </p:cNvPr>
          <p:cNvSpPr/>
          <p:nvPr/>
        </p:nvSpPr>
        <p:spPr bwMode="white">
          <a:xfrm>
            <a:off x="1055440" y="3356992"/>
            <a:ext cx="942857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D38843E-B70A-BDBB-E3AE-E3ADFD22A447}"/>
              </a:ext>
            </a:extLst>
          </p:cNvPr>
          <p:cNvSpPr/>
          <p:nvPr/>
        </p:nvSpPr>
        <p:spPr bwMode="white">
          <a:xfrm>
            <a:off x="4151784" y="2049629"/>
            <a:ext cx="2160240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3B4071A-BB6A-E767-0342-935C2745AFF6}"/>
              </a:ext>
            </a:extLst>
          </p:cNvPr>
          <p:cNvSpPr/>
          <p:nvPr/>
        </p:nvSpPr>
        <p:spPr bwMode="white">
          <a:xfrm>
            <a:off x="4155435" y="2636912"/>
            <a:ext cx="1220485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D89BA3C-707D-9E76-C94D-FBF7E4AB06BB}"/>
              </a:ext>
            </a:extLst>
          </p:cNvPr>
          <p:cNvSpPr/>
          <p:nvPr/>
        </p:nvSpPr>
        <p:spPr bwMode="white">
          <a:xfrm>
            <a:off x="4007768" y="3356992"/>
            <a:ext cx="942857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D972E2A-6DF7-0861-476A-5182DD8629D9}"/>
              </a:ext>
            </a:extLst>
          </p:cNvPr>
          <p:cNvSpPr/>
          <p:nvPr/>
        </p:nvSpPr>
        <p:spPr bwMode="white">
          <a:xfrm>
            <a:off x="7392144" y="2049629"/>
            <a:ext cx="2871723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E2468EB-6F7D-86C8-1FE0-6881A51951EE}"/>
              </a:ext>
            </a:extLst>
          </p:cNvPr>
          <p:cNvSpPr/>
          <p:nvPr/>
        </p:nvSpPr>
        <p:spPr bwMode="white">
          <a:xfrm>
            <a:off x="7392144" y="2708920"/>
            <a:ext cx="1944216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FB338C0-9795-2DE8-D143-594947F0824A}"/>
              </a:ext>
            </a:extLst>
          </p:cNvPr>
          <p:cNvSpPr/>
          <p:nvPr/>
        </p:nvSpPr>
        <p:spPr bwMode="white">
          <a:xfrm>
            <a:off x="7241377" y="3356992"/>
            <a:ext cx="1374903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89C41F57-ADC9-EB51-41AD-1DF25D48BA81}"/>
              </a:ext>
            </a:extLst>
          </p:cNvPr>
          <p:cNvSpPr/>
          <p:nvPr/>
        </p:nvSpPr>
        <p:spPr bwMode="white">
          <a:xfrm>
            <a:off x="1055441" y="4736664"/>
            <a:ext cx="1155504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1E1413A3-B759-7806-707C-9F75747E09EB}"/>
              </a:ext>
            </a:extLst>
          </p:cNvPr>
          <p:cNvSpPr/>
          <p:nvPr/>
        </p:nvSpPr>
        <p:spPr bwMode="white">
          <a:xfrm>
            <a:off x="911424" y="5454480"/>
            <a:ext cx="1299521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14A8ACC-BBCE-5E31-FCFF-79746D0882B8}"/>
              </a:ext>
            </a:extLst>
          </p:cNvPr>
          <p:cNvSpPr/>
          <p:nvPr/>
        </p:nvSpPr>
        <p:spPr bwMode="white">
          <a:xfrm>
            <a:off x="3997771" y="4725144"/>
            <a:ext cx="2098229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3F3AF621-6AA3-1805-513D-AF0FA029AB07}"/>
              </a:ext>
            </a:extLst>
          </p:cNvPr>
          <p:cNvSpPr/>
          <p:nvPr/>
        </p:nvSpPr>
        <p:spPr bwMode="white">
          <a:xfrm>
            <a:off x="3995169" y="5382274"/>
            <a:ext cx="1668783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C60094F4-9CE7-7800-5498-8F12773855FD}"/>
              </a:ext>
            </a:extLst>
          </p:cNvPr>
          <p:cNvSpPr/>
          <p:nvPr/>
        </p:nvSpPr>
        <p:spPr bwMode="white">
          <a:xfrm>
            <a:off x="4087778" y="6093296"/>
            <a:ext cx="1072118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B3F8662D-3B1D-7C6E-DA9C-F6D2C6973F7F}"/>
              </a:ext>
            </a:extLst>
          </p:cNvPr>
          <p:cNvSpPr/>
          <p:nvPr/>
        </p:nvSpPr>
        <p:spPr bwMode="white">
          <a:xfrm>
            <a:off x="7252423" y="4815209"/>
            <a:ext cx="2371969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504A5EAD-58B0-5BEB-A819-320048251DDD}"/>
              </a:ext>
            </a:extLst>
          </p:cNvPr>
          <p:cNvSpPr/>
          <p:nvPr/>
        </p:nvSpPr>
        <p:spPr bwMode="white">
          <a:xfrm>
            <a:off x="7284799" y="5450402"/>
            <a:ext cx="1668783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D093421A-98D4-06F8-7C09-5EFCAB423C6D}"/>
              </a:ext>
            </a:extLst>
          </p:cNvPr>
          <p:cNvSpPr/>
          <p:nvPr/>
        </p:nvSpPr>
        <p:spPr bwMode="white">
          <a:xfrm>
            <a:off x="7442463" y="6104143"/>
            <a:ext cx="942857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3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8F0C0-61A6-D8D7-92B6-9DEB6823F8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3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C73BA56-6193-1017-B0D3-E6AB4980EA15}"/>
              </a:ext>
            </a:extLst>
          </p:cNvPr>
          <p:cNvSpPr/>
          <p:nvPr/>
        </p:nvSpPr>
        <p:spPr bwMode="white">
          <a:xfrm>
            <a:off x="1127448" y="2060848"/>
            <a:ext cx="2016224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40DA801-83C8-668F-1FBE-D02F22C7C923}"/>
              </a:ext>
            </a:extLst>
          </p:cNvPr>
          <p:cNvSpPr/>
          <p:nvPr/>
        </p:nvSpPr>
        <p:spPr bwMode="white">
          <a:xfrm>
            <a:off x="1271464" y="2734715"/>
            <a:ext cx="1512168" cy="33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4957D0A-273E-61A5-5679-54A6A7DC67E1}"/>
              </a:ext>
            </a:extLst>
          </p:cNvPr>
          <p:cNvSpPr/>
          <p:nvPr/>
        </p:nvSpPr>
        <p:spPr bwMode="white">
          <a:xfrm>
            <a:off x="1631505" y="3199826"/>
            <a:ext cx="1152128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0843BA6-5548-1BF4-6611-30078F328BFA}"/>
              </a:ext>
            </a:extLst>
          </p:cNvPr>
          <p:cNvSpPr/>
          <p:nvPr/>
        </p:nvSpPr>
        <p:spPr bwMode="white">
          <a:xfrm>
            <a:off x="4223792" y="2060848"/>
            <a:ext cx="1728192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0AD71E3-66AA-8323-0619-889FD60048A9}"/>
              </a:ext>
            </a:extLst>
          </p:cNvPr>
          <p:cNvSpPr/>
          <p:nvPr/>
        </p:nvSpPr>
        <p:spPr bwMode="white">
          <a:xfrm>
            <a:off x="4616459" y="2734715"/>
            <a:ext cx="1728192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4110B4C-8E03-AB5D-D174-977163FEBE76}"/>
              </a:ext>
            </a:extLst>
          </p:cNvPr>
          <p:cNvSpPr/>
          <p:nvPr/>
        </p:nvSpPr>
        <p:spPr bwMode="white">
          <a:xfrm>
            <a:off x="4616459" y="3356992"/>
            <a:ext cx="1152128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59FDE87-C38E-5D0A-3D0A-0805BF19D9DE}"/>
              </a:ext>
            </a:extLst>
          </p:cNvPr>
          <p:cNvSpPr/>
          <p:nvPr/>
        </p:nvSpPr>
        <p:spPr bwMode="white">
          <a:xfrm>
            <a:off x="7536160" y="2060848"/>
            <a:ext cx="2376264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345FF78-BAFE-48DE-BD1A-64CC42891B6D}"/>
              </a:ext>
            </a:extLst>
          </p:cNvPr>
          <p:cNvSpPr/>
          <p:nvPr/>
        </p:nvSpPr>
        <p:spPr bwMode="white">
          <a:xfrm>
            <a:off x="7816152" y="2708920"/>
            <a:ext cx="1232176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70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46F60-317C-DDAC-D914-0680D1EC2B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57"/>
          <a:stretch/>
        </p:blipFill>
        <p:spPr>
          <a:xfrm>
            <a:off x="720000" y="827999"/>
            <a:ext cx="10800000" cy="94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9AC7E41-9D98-38D6-6155-5C6554C251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3" y="1814842"/>
            <a:ext cx="6984776" cy="3198334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CFE2FDD-1D24-DD5A-2AD1-86F074AAE78D}"/>
              </a:ext>
            </a:extLst>
          </p:cNvPr>
          <p:cNvCxnSpPr>
            <a:cxnSpLocks/>
          </p:cNvCxnSpPr>
          <p:nvPr/>
        </p:nvCxnSpPr>
        <p:spPr>
          <a:xfrm>
            <a:off x="5818821" y="2204864"/>
            <a:ext cx="1861355" cy="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F2E8698-51E5-F789-7D0C-D6F975BAA7C4}"/>
              </a:ext>
            </a:extLst>
          </p:cNvPr>
          <p:cNvCxnSpPr>
            <a:cxnSpLocks/>
          </p:cNvCxnSpPr>
          <p:nvPr/>
        </p:nvCxnSpPr>
        <p:spPr>
          <a:xfrm>
            <a:off x="5848857" y="2971800"/>
            <a:ext cx="1831319" cy="889248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C3232FF-67EB-B54D-87C7-77A18D8A7451}"/>
              </a:ext>
            </a:extLst>
          </p:cNvPr>
          <p:cNvCxnSpPr>
            <a:cxnSpLocks/>
          </p:cNvCxnSpPr>
          <p:nvPr/>
        </p:nvCxnSpPr>
        <p:spPr>
          <a:xfrm flipV="1">
            <a:off x="5848857" y="2971800"/>
            <a:ext cx="1831319" cy="922837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81AE7FB-29A3-F433-0DEB-2D02FD779432}"/>
              </a:ext>
            </a:extLst>
          </p:cNvPr>
          <p:cNvCxnSpPr>
            <a:cxnSpLocks/>
          </p:cNvCxnSpPr>
          <p:nvPr/>
        </p:nvCxnSpPr>
        <p:spPr>
          <a:xfrm>
            <a:off x="5833838" y="4653136"/>
            <a:ext cx="1861355" cy="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201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4CB3E-CB1C-CB89-AB73-38BA465D38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3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66543C-D964-1714-44E2-FBB0817288F9}"/>
              </a:ext>
            </a:extLst>
          </p:cNvPr>
          <p:cNvSpPr/>
          <p:nvPr/>
        </p:nvSpPr>
        <p:spPr bwMode="white">
          <a:xfrm>
            <a:off x="1415480" y="2887071"/>
            <a:ext cx="3096344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6C405F5-7C2B-D14E-9688-406E9316C2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325"/>
          <a:stretch/>
        </p:blipFill>
        <p:spPr>
          <a:xfrm>
            <a:off x="1415480" y="3933056"/>
            <a:ext cx="7848872" cy="2651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E56C16-06D6-AFE0-6346-8CA9A7439C6D}"/>
              </a:ext>
            </a:extLst>
          </p:cNvPr>
          <p:cNvSpPr/>
          <p:nvPr/>
        </p:nvSpPr>
        <p:spPr bwMode="white">
          <a:xfrm>
            <a:off x="1415480" y="3429000"/>
            <a:ext cx="4032448" cy="436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AF7A0C-39A2-B7FC-92BB-9DD6FE864DBE}"/>
              </a:ext>
            </a:extLst>
          </p:cNvPr>
          <p:cNvSpPr/>
          <p:nvPr/>
        </p:nvSpPr>
        <p:spPr bwMode="white">
          <a:xfrm>
            <a:off x="1847529" y="4581128"/>
            <a:ext cx="1728192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12D080-3C41-8E69-02C3-A7335B01BE79}"/>
              </a:ext>
            </a:extLst>
          </p:cNvPr>
          <p:cNvSpPr/>
          <p:nvPr/>
        </p:nvSpPr>
        <p:spPr bwMode="white">
          <a:xfrm>
            <a:off x="1631505" y="5205494"/>
            <a:ext cx="1129128" cy="5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D503AA-0FAF-35A5-1421-AF14FEDBD68E}"/>
              </a:ext>
            </a:extLst>
          </p:cNvPr>
          <p:cNvSpPr/>
          <p:nvPr/>
        </p:nvSpPr>
        <p:spPr bwMode="white">
          <a:xfrm>
            <a:off x="1631505" y="5772201"/>
            <a:ext cx="1368151" cy="35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D647B40-1DFA-9984-834D-4670CBBE5B38}"/>
              </a:ext>
            </a:extLst>
          </p:cNvPr>
          <p:cNvSpPr/>
          <p:nvPr/>
        </p:nvSpPr>
        <p:spPr bwMode="white">
          <a:xfrm>
            <a:off x="1415480" y="6243954"/>
            <a:ext cx="3888432" cy="35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611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2024-08-07T17:47:35Z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