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8" r:id="rId5"/>
    <p:sldId id="347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8" autoAdjust="0"/>
    <p:restoredTop sz="94660"/>
  </p:normalViewPr>
  <p:slideViewPr>
    <p:cSldViewPr showGuides="1">
      <p:cViewPr>
        <p:scale>
          <a:sx n="70" d="100"/>
          <a:sy n="70" d="100"/>
        </p:scale>
        <p:origin x="396" y="-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B60A7AC-5DCB-5BAA-D1B5-6D71BFBBF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6000" y="2876619"/>
            <a:ext cx="5600000" cy="11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2EDEB-91A2-CDF2-A855-9DFAEA466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9FFD3D-9046-19DA-BA97-1BD2B64DCBA8}"/>
              </a:ext>
            </a:extLst>
          </p:cNvPr>
          <p:cNvSpPr/>
          <p:nvPr/>
        </p:nvSpPr>
        <p:spPr bwMode="white">
          <a:xfrm>
            <a:off x="2948571" y="2098677"/>
            <a:ext cx="304761" cy="2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CC9945-79DE-AAE0-2134-292BC440F2E4}"/>
              </a:ext>
            </a:extLst>
          </p:cNvPr>
          <p:cNvSpPr/>
          <p:nvPr/>
        </p:nvSpPr>
        <p:spPr bwMode="white">
          <a:xfrm>
            <a:off x="5596190" y="2098677"/>
            <a:ext cx="342857" cy="21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E917E2-56D6-5EDC-F5DD-539B5E8D354B}"/>
              </a:ext>
            </a:extLst>
          </p:cNvPr>
          <p:cNvSpPr/>
          <p:nvPr/>
        </p:nvSpPr>
        <p:spPr bwMode="white">
          <a:xfrm>
            <a:off x="8234285" y="1772817"/>
            <a:ext cx="454003" cy="68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B7E951-7C31-086C-578C-C2D87ABE26B9}"/>
              </a:ext>
            </a:extLst>
          </p:cNvPr>
          <p:cNvSpPr/>
          <p:nvPr/>
        </p:nvSpPr>
        <p:spPr bwMode="white">
          <a:xfrm>
            <a:off x="2462857" y="2636913"/>
            <a:ext cx="485714" cy="80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A0ADC1-5DC5-DEFF-507B-43A9D2EFDE3F}"/>
              </a:ext>
            </a:extLst>
          </p:cNvPr>
          <p:cNvSpPr/>
          <p:nvPr/>
        </p:nvSpPr>
        <p:spPr bwMode="white">
          <a:xfrm>
            <a:off x="5900952" y="2636913"/>
            <a:ext cx="342857" cy="80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589712-B78E-674B-988C-5FDDDDD1BB99}"/>
              </a:ext>
            </a:extLst>
          </p:cNvPr>
          <p:cNvSpPr/>
          <p:nvPr/>
        </p:nvSpPr>
        <p:spPr bwMode="white">
          <a:xfrm>
            <a:off x="9081904" y="2636913"/>
            <a:ext cx="470480" cy="80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368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CF30B-0C8D-5EC1-2F1A-DB6568F98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02CEE50-D0EC-3072-AA94-C2A7458F8FBE}"/>
              </a:ext>
            </a:extLst>
          </p:cNvPr>
          <p:cNvSpPr/>
          <p:nvPr/>
        </p:nvSpPr>
        <p:spPr bwMode="white">
          <a:xfrm>
            <a:off x="983432" y="2204864"/>
            <a:ext cx="20162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84B33EA-D9C8-2F54-2D52-652AF54821F3}"/>
              </a:ext>
            </a:extLst>
          </p:cNvPr>
          <p:cNvSpPr/>
          <p:nvPr/>
        </p:nvSpPr>
        <p:spPr bwMode="white">
          <a:xfrm>
            <a:off x="983432" y="2938997"/>
            <a:ext cx="1728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A502023-2A25-6E41-7762-3F83E8093F29}"/>
              </a:ext>
            </a:extLst>
          </p:cNvPr>
          <p:cNvSpPr/>
          <p:nvPr/>
        </p:nvSpPr>
        <p:spPr bwMode="white">
          <a:xfrm>
            <a:off x="983432" y="3645024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4F3A6A9-8088-07B0-23A7-D6BBA73953BF}"/>
              </a:ext>
            </a:extLst>
          </p:cNvPr>
          <p:cNvSpPr/>
          <p:nvPr/>
        </p:nvSpPr>
        <p:spPr bwMode="white">
          <a:xfrm>
            <a:off x="4223792" y="2204864"/>
            <a:ext cx="23042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0DC6E22-97CF-CF43-4BFC-82771961D43E}"/>
              </a:ext>
            </a:extLst>
          </p:cNvPr>
          <p:cNvSpPr/>
          <p:nvPr/>
        </p:nvSpPr>
        <p:spPr bwMode="white">
          <a:xfrm>
            <a:off x="4223792" y="3068960"/>
            <a:ext cx="1440160" cy="446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0D00ABF-7719-636D-B07A-28E7D6C250FC}"/>
              </a:ext>
            </a:extLst>
          </p:cNvPr>
          <p:cNvSpPr/>
          <p:nvPr/>
        </p:nvSpPr>
        <p:spPr bwMode="white">
          <a:xfrm>
            <a:off x="4223792" y="3776371"/>
            <a:ext cx="1008112" cy="44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C73C55E-7FD6-DFCB-8330-CFECE512C7FC}"/>
              </a:ext>
            </a:extLst>
          </p:cNvPr>
          <p:cNvSpPr/>
          <p:nvPr/>
        </p:nvSpPr>
        <p:spPr bwMode="white">
          <a:xfrm>
            <a:off x="7248128" y="2204864"/>
            <a:ext cx="34563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52699CD-F591-4F83-6EB9-BB0E030168F3}"/>
              </a:ext>
            </a:extLst>
          </p:cNvPr>
          <p:cNvSpPr/>
          <p:nvPr/>
        </p:nvSpPr>
        <p:spPr bwMode="white">
          <a:xfrm>
            <a:off x="7193936" y="2924944"/>
            <a:ext cx="235844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FB9EEF6-5A3A-AC98-AA52-020BF2FA4A96}"/>
              </a:ext>
            </a:extLst>
          </p:cNvPr>
          <p:cNvSpPr/>
          <p:nvPr/>
        </p:nvSpPr>
        <p:spPr bwMode="white">
          <a:xfrm>
            <a:off x="7323526" y="3652623"/>
            <a:ext cx="129275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60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D2477-002E-9FD4-12EC-8EBD5D639C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1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6892814-3EA8-61E3-82FD-67A04588EFC2}"/>
              </a:ext>
            </a:extLst>
          </p:cNvPr>
          <p:cNvSpPr/>
          <p:nvPr/>
        </p:nvSpPr>
        <p:spPr bwMode="white">
          <a:xfrm>
            <a:off x="551384" y="1722392"/>
            <a:ext cx="23042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E5C6A44-D792-9D88-0E56-2F6CB063491D}"/>
              </a:ext>
            </a:extLst>
          </p:cNvPr>
          <p:cNvSpPr/>
          <p:nvPr/>
        </p:nvSpPr>
        <p:spPr bwMode="white">
          <a:xfrm>
            <a:off x="551384" y="2420888"/>
            <a:ext cx="13681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EB2F00E-22F9-AD61-5728-CD42E1F3ACF9}"/>
              </a:ext>
            </a:extLst>
          </p:cNvPr>
          <p:cNvSpPr/>
          <p:nvPr/>
        </p:nvSpPr>
        <p:spPr bwMode="white">
          <a:xfrm>
            <a:off x="551384" y="3192849"/>
            <a:ext cx="7200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AECE38BD-9CD7-DB12-F46E-8CC7A6711EE3}"/>
              </a:ext>
            </a:extLst>
          </p:cNvPr>
          <p:cNvSpPr/>
          <p:nvPr/>
        </p:nvSpPr>
        <p:spPr bwMode="white">
          <a:xfrm>
            <a:off x="3935760" y="1722392"/>
            <a:ext cx="20882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124C60C7-058E-CE37-30AA-EF78FB99C02C}"/>
              </a:ext>
            </a:extLst>
          </p:cNvPr>
          <p:cNvSpPr/>
          <p:nvPr/>
        </p:nvSpPr>
        <p:spPr bwMode="white">
          <a:xfrm>
            <a:off x="3935760" y="2420888"/>
            <a:ext cx="15841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4AF21CE-00D7-73B6-949E-0FC83623EEC4}"/>
              </a:ext>
            </a:extLst>
          </p:cNvPr>
          <p:cNvSpPr/>
          <p:nvPr/>
        </p:nvSpPr>
        <p:spPr bwMode="white">
          <a:xfrm>
            <a:off x="3935760" y="3158694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3EE55B4-A46E-FDA9-2AE1-D9BED200CE59}"/>
              </a:ext>
            </a:extLst>
          </p:cNvPr>
          <p:cNvSpPr/>
          <p:nvPr/>
        </p:nvSpPr>
        <p:spPr bwMode="white">
          <a:xfrm>
            <a:off x="6888088" y="1695775"/>
            <a:ext cx="28803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F18734E-1335-4118-7D4B-A009A69EF33C}"/>
              </a:ext>
            </a:extLst>
          </p:cNvPr>
          <p:cNvSpPr/>
          <p:nvPr/>
        </p:nvSpPr>
        <p:spPr bwMode="white">
          <a:xfrm>
            <a:off x="6919552" y="2448862"/>
            <a:ext cx="158417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4825699-B1A0-AE5F-458C-821490DCEA70}"/>
              </a:ext>
            </a:extLst>
          </p:cNvPr>
          <p:cNvSpPr/>
          <p:nvPr/>
        </p:nvSpPr>
        <p:spPr bwMode="white">
          <a:xfrm>
            <a:off x="6960096" y="3112656"/>
            <a:ext cx="936104" cy="69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606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CBB2C-D519-762C-FB2F-4E14AA9A1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BC1349-E105-3351-4264-9AB506232FAD}"/>
              </a:ext>
            </a:extLst>
          </p:cNvPr>
          <p:cNvSpPr/>
          <p:nvPr/>
        </p:nvSpPr>
        <p:spPr bwMode="white">
          <a:xfrm>
            <a:off x="1343472" y="2132856"/>
            <a:ext cx="20162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2342CA6-D58C-DE08-E170-EC59DBBEB658}"/>
              </a:ext>
            </a:extLst>
          </p:cNvPr>
          <p:cNvSpPr/>
          <p:nvPr/>
        </p:nvSpPr>
        <p:spPr bwMode="white">
          <a:xfrm>
            <a:off x="1991544" y="2852936"/>
            <a:ext cx="17281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453D6F2-3448-1C63-8084-C588FEC44585}"/>
              </a:ext>
            </a:extLst>
          </p:cNvPr>
          <p:cNvSpPr/>
          <p:nvPr/>
        </p:nvSpPr>
        <p:spPr bwMode="white">
          <a:xfrm>
            <a:off x="2423592" y="3544730"/>
            <a:ext cx="11521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D6A037A-430B-EC23-0EC3-AC613D8D7234}"/>
              </a:ext>
            </a:extLst>
          </p:cNvPr>
          <p:cNvSpPr/>
          <p:nvPr/>
        </p:nvSpPr>
        <p:spPr bwMode="white">
          <a:xfrm>
            <a:off x="5015880" y="2132856"/>
            <a:ext cx="178318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8590A33-8958-C7FF-478C-6C672082E383}"/>
              </a:ext>
            </a:extLst>
          </p:cNvPr>
          <p:cNvSpPr/>
          <p:nvPr/>
        </p:nvSpPr>
        <p:spPr bwMode="white">
          <a:xfrm>
            <a:off x="5807968" y="2852936"/>
            <a:ext cx="99109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A8CCFD3-1434-B7C9-5CE0-D8CAD226FF51}"/>
              </a:ext>
            </a:extLst>
          </p:cNvPr>
          <p:cNvSpPr/>
          <p:nvPr/>
        </p:nvSpPr>
        <p:spPr bwMode="white">
          <a:xfrm>
            <a:off x="8079410" y="2060848"/>
            <a:ext cx="2985141" cy="39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018EE9C-5FBA-757B-A9B0-0AB59CCF09E6}"/>
              </a:ext>
            </a:extLst>
          </p:cNvPr>
          <p:cNvSpPr/>
          <p:nvPr/>
        </p:nvSpPr>
        <p:spPr bwMode="white">
          <a:xfrm>
            <a:off x="8439451" y="2564904"/>
            <a:ext cx="1783182" cy="39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0900E2B-8F00-29E6-920F-E6BA9B17261C}"/>
              </a:ext>
            </a:extLst>
          </p:cNvPr>
          <p:cNvSpPr/>
          <p:nvPr/>
        </p:nvSpPr>
        <p:spPr bwMode="white">
          <a:xfrm>
            <a:off x="8799490" y="2996952"/>
            <a:ext cx="1728191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5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4C577-EA2D-8975-C631-F1641ACF2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32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05E6B2-F2D4-7DC1-63F5-7FB8ADB8C1CF}"/>
              </a:ext>
            </a:extLst>
          </p:cNvPr>
          <p:cNvSpPr/>
          <p:nvPr/>
        </p:nvSpPr>
        <p:spPr bwMode="white">
          <a:xfrm>
            <a:off x="5481904" y="1879050"/>
            <a:ext cx="4323809" cy="21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CB56EB-B49B-CA31-814E-D4A034BA9A43}"/>
              </a:ext>
            </a:extLst>
          </p:cNvPr>
          <p:cNvSpPr/>
          <p:nvPr/>
        </p:nvSpPr>
        <p:spPr bwMode="white">
          <a:xfrm>
            <a:off x="5862857" y="2347246"/>
            <a:ext cx="2104761" cy="1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840DB9-2BD7-6845-5656-6930DE24F434}"/>
              </a:ext>
            </a:extLst>
          </p:cNvPr>
          <p:cNvSpPr/>
          <p:nvPr/>
        </p:nvSpPr>
        <p:spPr bwMode="white">
          <a:xfrm>
            <a:off x="5862857" y="2786776"/>
            <a:ext cx="1257142" cy="1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0C4B95-60B1-8420-84BD-E078E3F4E4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004"/>
          <a:stretch/>
        </p:blipFill>
        <p:spPr>
          <a:xfrm>
            <a:off x="1416680" y="3673527"/>
            <a:ext cx="7127592" cy="256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E9C4CE-8EBC-37C2-5A75-4FFB0B6EE25F}"/>
              </a:ext>
            </a:extLst>
          </p:cNvPr>
          <p:cNvSpPr/>
          <p:nvPr/>
        </p:nvSpPr>
        <p:spPr bwMode="white">
          <a:xfrm>
            <a:off x="4797632" y="4426460"/>
            <a:ext cx="1438095" cy="1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3C4496-22DF-2279-E89E-9243AE153630}"/>
              </a:ext>
            </a:extLst>
          </p:cNvPr>
          <p:cNvSpPr/>
          <p:nvPr/>
        </p:nvSpPr>
        <p:spPr bwMode="white">
          <a:xfrm>
            <a:off x="4597632" y="4855346"/>
            <a:ext cx="2704761" cy="2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FCCA95-D313-23CD-9AEE-F68E87DE5813}"/>
              </a:ext>
            </a:extLst>
          </p:cNvPr>
          <p:cNvSpPr/>
          <p:nvPr/>
        </p:nvSpPr>
        <p:spPr bwMode="white">
          <a:xfrm>
            <a:off x="4978584" y="5322355"/>
            <a:ext cx="1361904" cy="1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0D4033-0729-BD6F-F382-D4D36F4E8050}"/>
              </a:ext>
            </a:extLst>
          </p:cNvPr>
          <p:cNvSpPr/>
          <p:nvPr/>
        </p:nvSpPr>
        <p:spPr bwMode="white">
          <a:xfrm>
            <a:off x="4978584" y="5626456"/>
            <a:ext cx="15260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836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DCB4C-30DC-3ADF-C192-9909A39864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5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BB22FE-4853-4A89-B8B6-BB03CC28581F}"/>
              </a:ext>
            </a:extLst>
          </p:cNvPr>
          <p:cNvSpPr/>
          <p:nvPr/>
        </p:nvSpPr>
        <p:spPr bwMode="white">
          <a:xfrm>
            <a:off x="3615238" y="1448028"/>
            <a:ext cx="580952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F8EA3F-1E4B-05C6-37AF-0B680EFB06FE}"/>
              </a:ext>
            </a:extLst>
          </p:cNvPr>
          <p:cNvSpPr/>
          <p:nvPr/>
        </p:nvSpPr>
        <p:spPr bwMode="white">
          <a:xfrm>
            <a:off x="5672380" y="1457567"/>
            <a:ext cx="476190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96E9DC-7E62-4382-8FC0-E8C38AA26719}"/>
              </a:ext>
            </a:extLst>
          </p:cNvPr>
          <p:cNvSpPr/>
          <p:nvPr/>
        </p:nvSpPr>
        <p:spPr bwMode="white">
          <a:xfrm>
            <a:off x="3386666" y="1905896"/>
            <a:ext cx="1380952" cy="267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6300BA-5440-2158-631D-E194B52859EC}"/>
              </a:ext>
            </a:extLst>
          </p:cNvPr>
          <p:cNvSpPr/>
          <p:nvPr/>
        </p:nvSpPr>
        <p:spPr bwMode="white">
          <a:xfrm>
            <a:off x="6320000" y="1934513"/>
            <a:ext cx="609523" cy="209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BFD0409-888B-53BE-4ED1-D6F08C9A1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836713"/>
            <a:ext cx="3096344" cy="267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71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92943-CE01-5DD3-6C36-5BECB763F7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899"/>
          <a:stretch/>
        </p:blipFill>
        <p:spPr>
          <a:xfrm>
            <a:off x="720000" y="827999"/>
            <a:ext cx="10800000" cy="2384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C60E56A-7AB0-6ABA-70BE-5AC026EB28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1" t="49101" r="22219"/>
          <a:stretch/>
        </p:blipFill>
        <p:spPr>
          <a:xfrm>
            <a:off x="5303912" y="3745652"/>
            <a:ext cx="6192688" cy="247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3E6F025-9881-851D-43BE-276901EB7C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446" b="76020"/>
          <a:stretch/>
        </p:blipFill>
        <p:spPr>
          <a:xfrm>
            <a:off x="983432" y="3284984"/>
            <a:ext cx="6323809" cy="89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32C6EF-0AC9-38D0-EE0A-9C151484BEBA}"/>
              </a:ext>
            </a:extLst>
          </p:cNvPr>
          <p:cNvSpPr/>
          <p:nvPr/>
        </p:nvSpPr>
        <p:spPr bwMode="white">
          <a:xfrm>
            <a:off x="4897717" y="3418633"/>
            <a:ext cx="476190" cy="21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9D33BA5-BBDF-3E66-9DA5-C81BFA3EBD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3" y="3818346"/>
            <a:ext cx="3271586" cy="238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39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8BF565-D0C7-A7D5-5716-F4EE969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48"/>
          <a:stretch/>
        </p:blipFill>
        <p:spPr>
          <a:xfrm>
            <a:off x="720000" y="836712"/>
            <a:ext cx="10800000" cy="2797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427F7E-E60B-CC4A-5884-AD3EF8E36670}"/>
              </a:ext>
            </a:extLst>
          </p:cNvPr>
          <p:cNvSpPr/>
          <p:nvPr/>
        </p:nvSpPr>
        <p:spPr bwMode="white">
          <a:xfrm>
            <a:off x="7176120" y="846538"/>
            <a:ext cx="360039" cy="49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066276-7A9D-232F-CF9A-05B598ECB66F}"/>
              </a:ext>
            </a:extLst>
          </p:cNvPr>
          <p:cNvSpPr/>
          <p:nvPr/>
        </p:nvSpPr>
        <p:spPr bwMode="white">
          <a:xfrm>
            <a:off x="1348571" y="2421697"/>
            <a:ext cx="1600000" cy="19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34E99B-F253-1FC1-1BB6-1BE90DF3F6D1}"/>
              </a:ext>
            </a:extLst>
          </p:cNvPr>
          <p:cNvSpPr/>
          <p:nvPr/>
        </p:nvSpPr>
        <p:spPr bwMode="white">
          <a:xfrm>
            <a:off x="1348570" y="2841738"/>
            <a:ext cx="8851885" cy="34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87F0DB-EF1C-7E4E-9C65-8D3019074DBC}"/>
              </a:ext>
            </a:extLst>
          </p:cNvPr>
          <p:cNvSpPr/>
          <p:nvPr/>
        </p:nvSpPr>
        <p:spPr bwMode="white">
          <a:xfrm>
            <a:off x="1055440" y="3212976"/>
            <a:ext cx="9584512" cy="38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355BF4-3268-5B12-9A1C-4A58525EDE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1" t="49101" r="22219"/>
          <a:stretch/>
        </p:blipFill>
        <p:spPr>
          <a:xfrm>
            <a:off x="2927648" y="3853660"/>
            <a:ext cx="6192688" cy="247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613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05007-93E8-AD1C-D591-93B959B31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8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6A680-A108-6304-65FF-DA3B512C8C16}"/>
              </a:ext>
            </a:extLst>
          </p:cNvPr>
          <p:cNvSpPr/>
          <p:nvPr/>
        </p:nvSpPr>
        <p:spPr bwMode="white">
          <a:xfrm>
            <a:off x="1643809" y="3068960"/>
            <a:ext cx="8742857" cy="629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FAA0C2-15DA-96E9-01E3-C95F5FAFB6D8}"/>
              </a:ext>
            </a:extLst>
          </p:cNvPr>
          <p:cNvSpPr/>
          <p:nvPr/>
        </p:nvSpPr>
        <p:spPr bwMode="white">
          <a:xfrm>
            <a:off x="1443808" y="3908297"/>
            <a:ext cx="1411831" cy="4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89DDF9-30BA-4FF8-CE2E-4C65F3FBD7C5}"/>
              </a:ext>
            </a:extLst>
          </p:cNvPr>
          <p:cNvSpPr/>
          <p:nvPr/>
        </p:nvSpPr>
        <p:spPr bwMode="white">
          <a:xfrm>
            <a:off x="1443809" y="4604464"/>
            <a:ext cx="8942857" cy="228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6375B2-E5D4-A5F6-7339-4E851003E05D}"/>
              </a:ext>
            </a:extLst>
          </p:cNvPr>
          <p:cNvSpPr/>
          <p:nvPr/>
        </p:nvSpPr>
        <p:spPr bwMode="white">
          <a:xfrm>
            <a:off x="1343472" y="5013176"/>
            <a:ext cx="9649314" cy="4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5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4F815-5A69-1B0A-6253-D69E2597F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5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FC3F2F-5FCB-F39B-C4F4-4DA1930E9299}"/>
              </a:ext>
            </a:extLst>
          </p:cNvPr>
          <p:cNvSpPr/>
          <p:nvPr/>
        </p:nvSpPr>
        <p:spPr bwMode="white">
          <a:xfrm>
            <a:off x="839416" y="2164085"/>
            <a:ext cx="9649072" cy="188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A92DCF-2F37-19E2-D915-0ACD35CB041A}"/>
              </a:ext>
            </a:extLst>
          </p:cNvPr>
          <p:cNvSpPr/>
          <p:nvPr/>
        </p:nvSpPr>
        <p:spPr bwMode="white">
          <a:xfrm>
            <a:off x="1234285" y="4110956"/>
            <a:ext cx="8742857" cy="45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ED87C8-17DB-96A4-B369-67704C572ED3}"/>
              </a:ext>
            </a:extLst>
          </p:cNvPr>
          <p:cNvSpPr/>
          <p:nvPr/>
        </p:nvSpPr>
        <p:spPr bwMode="white">
          <a:xfrm>
            <a:off x="983432" y="4725144"/>
            <a:ext cx="9649072" cy="45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1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AF42D-0AD9-858B-A5CD-1AC48A7D53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3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8C73BC-993D-F7F0-CF43-A59D4AE355C6}"/>
              </a:ext>
            </a:extLst>
          </p:cNvPr>
          <p:cNvSpPr/>
          <p:nvPr/>
        </p:nvSpPr>
        <p:spPr bwMode="white">
          <a:xfrm>
            <a:off x="6367619" y="1447274"/>
            <a:ext cx="323809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B81365-3B30-3F11-3FBB-F9D523A40CC2}"/>
              </a:ext>
            </a:extLst>
          </p:cNvPr>
          <p:cNvSpPr/>
          <p:nvPr/>
        </p:nvSpPr>
        <p:spPr bwMode="white">
          <a:xfrm>
            <a:off x="2805714" y="1599712"/>
            <a:ext cx="200000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887555-70EA-CA59-C304-523CED87BF88}"/>
              </a:ext>
            </a:extLst>
          </p:cNvPr>
          <p:cNvSpPr/>
          <p:nvPr/>
        </p:nvSpPr>
        <p:spPr bwMode="white">
          <a:xfrm>
            <a:off x="4929523" y="1599712"/>
            <a:ext cx="333333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1BC7FF-D172-224B-79CB-65261ACEC7E0}"/>
              </a:ext>
            </a:extLst>
          </p:cNvPr>
          <p:cNvSpPr/>
          <p:nvPr/>
        </p:nvSpPr>
        <p:spPr bwMode="white">
          <a:xfrm>
            <a:off x="7767619" y="1599712"/>
            <a:ext cx="619047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FA01A7-9753-A383-DED5-EB84BE41FCA8}"/>
              </a:ext>
            </a:extLst>
          </p:cNvPr>
          <p:cNvSpPr/>
          <p:nvPr/>
        </p:nvSpPr>
        <p:spPr bwMode="white">
          <a:xfrm>
            <a:off x="3205714" y="2409534"/>
            <a:ext cx="342857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2C5A9D-9C2F-B8C7-15A4-0111EED3083B}"/>
              </a:ext>
            </a:extLst>
          </p:cNvPr>
          <p:cNvSpPr/>
          <p:nvPr/>
        </p:nvSpPr>
        <p:spPr bwMode="white">
          <a:xfrm>
            <a:off x="4720000" y="2409534"/>
            <a:ext cx="457142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2C2BAB-8BBF-420B-1952-6485D0F431EE}"/>
              </a:ext>
            </a:extLst>
          </p:cNvPr>
          <p:cNvSpPr/>
          <p:nvPr/>
        </p:nvSpPr>
        <p:spPr bwMode="white">
          <a:xfrm>
            <a:off x="10367619" y="2409534"/>
            <a:ext cx="466666" cy="2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D4849A-6FE6-1CE3-8865-F8F285D1FDE3}"/>
              </a:ext>
            </a:extLst>
          </p:cNvPr>
          <p:cNvSpPr/>
          <p:nvPr/>
        </p:nvSpPr>
        <p:spPr bwMode="white">
          <a:xfrm>
            <a:off x="6367618" y="3573016"/>
            <a:ext cx="736493" cy="522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C3DB47-AB3E-C426-3E92-7D7B1673FA07}"/>
              </a:ext>
            </a:extLst>
          </p:cNvPr>
          <p:cNvSpPr/>
          <p:nvPr/>
        </p:nvSpPr>
        <p:spPr bwMode="white">
          <a:xfrm>
            <a:off x="9696401" y="3429000"/>
            <a:ext cx="671218" cy="80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F17EB5-8D61-C4BC-2ED7-50E26D1C3E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16"/>
          <a:stretch/>
        </p:blipFill>
        <p:spPr>
          <a:xfrm>
            <a:off x="1127448" y="4176212"/>
            <a:ext cx="10800000" cy="1586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271137-BFF4-760F-D370-0A3F0FE0FBE7}"/>
              </a:ext>
            </a:extLst>
          </p:cNvPr>
          <p:cNvSpPr/>
          <p:nvPr/>
        </p:nvSpPr>
        <p:spPr bwMode="white">
          <a:xfrm>
            <a:off x="8451257" y="4385940"/>
            <a:ext cx="200000" cy="20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C04BAA5-687E-C9AE-8E5F-953B62E74A1D}"/>
              </a:ext>
            </a:extLst>
          </p:cNvPr>
          <p:cNvSpPr/>
          <p:nvPr/>
        </p:nvSpPr>
        <p:spPr bwMode="white">
          <a:xfrm>
            <a:off x="1703512" y="4928827"/>
            <a:ext cx="504056" cy="83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41FAB-E2F8-7B09-D42F-226ECDD44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13984D-1618-0BB8-21FD-0AF653567648}"/>
              </a:ext>
            </a:extLst>
          </p:cNvPr>
          <p:cNvSpPr/>
          <p:nvPr/>
        </p:nvSpPr>
        <p:spPr bwMode="white">
          <a:xfrm>
            <a:off x="1043808" y="1896186"/>
            <a:ext cx="8933333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26CCED-DFEE-3014-F5EA-5D4A737CB5BF}"/>
              </a:ext>
            </a:extLst>
          </p:cNvPr>
          <p:cNvSpPr/>
          <p:nvPr/>
        </p:nvSpPr>
        <p:spPr bwMode="white">
          <a:xfrm>
            <a:off x="1043809" y="2611490"/>
            <a:ext cx="933333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573B41-4B12-F395-5589-C48E32BC477A}"/>
              </a:ext>
            </a:extLst>
          </p:cNvPr>
          <p:cNvSpPr/>
          <p:nvPr/>
        </p:nvSpPr>
        <p:spPr bwMode="white">
          <a:xfrm>
            <a:off x="1043809" y="3307719"/>
            <a:ext cx="8933333" cy="2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D29671-576C-7AD2-7C9D-1FF1C132870C}"/>
              </a:ext>
            </a:extLst>
          </p:cNvPr>
          <p:cNvSpPr/>
          <p:nvPr/>
        </p:nvSpPr>
        <p:spPr bwMode="white">
          <a:xfrm>
            <a:off x="983432" y="3717032"/>
            <a:ext cx="9482774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44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191B2-B723-41D8-EF6D-CAC16A526B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8CD3C-5843-8EEB-3FD4-1C630619C2D1}"/>
              </a:ext>
            </a:extLst>
          </p:cNvPr>
          <p:cNvSpPr/>
          <p:nvPr/>
        </p:nvSpPr>
        <p:spPr bwMode="white">
          <a:xfrm>
            <a:off x="986666" y="1878138"/>
            <a:ext cx="6666666" cy="20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D1A4F5-76F7-75EF-3A4D-94123F65D0F1}"/>
              </a:ext>
            </a:extLst>
          </p:cNvPr>
          <p:cNvSpPr/>
          <p:nvPr/>
        </p:nvSpPr>
        <p:spPr bwMode="white">
          <a:xfrm>
            <a:off x="986666" y="2307740"/>
            <a:ext cx="6666666" cy="21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D92700-749E-A566-0D30-43BCE1DD010C}"/>
              </a:ext>
            </a:extLst>
          </p:cNvPr>
          <p:cNvSpPr/>
          <p:nvPr/>
        </p:nvSpPr>
        <p:spPr bwMode="white">
          <a:xfrm>
            <a:off x="983432" y="2708920"/>
            <a:ext cx="7272808" cy="37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75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DC6B06-B870-493E-67CB-FEED63F0D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9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03606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95755-A7A5-B292-2E2F-579D0ADEA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B7E1DB-C9ED-BB56-456B-63FA1CC9A727}"/>
              </a:ext>
            </a:extLst>
          </p:cNvPr>
          <p:cNvSpPr/>
          <p:nvPr/>
        </p:nvSpPr>
        <p:spPr bwMode="white">
          <a:xfrm>
            <a:off x="7215238" y="904237"/>
            <a:ext cx="866666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159F92-1375-BD37-AD0A-53D23ACD89F6}"/>
              </a:ext>
            </a:extLst>
          </p:cNvPr>
          <p:cNvSpPr/>
          <p:nvPr/>
        </p:nvSpPr>
        <p:spPr bwMode="white">
          <a:xfrm>
            <a:off x="1271464" y="1916832"/>
            <a:ext cx="8928992" cy="52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313612-FD84-6E70-EF3D-2643DEBD1F1B}"/>
              </a:ext>
            </a:extLst>
          </p:cNvPr>
          <p:cNvSpPr/>
          <p:nvPr/>
        </p:nvSpPr>
        <p:spPr bwMode="white">
          <a:xfrm>
            <a:off x="1055440" y="2564904"/>
            <a:ext cx="3384376" cy="68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1DFA3D-7E53-E85A-1439-CBFE41F0BE9B}"/>
              </a:ext>
            </a:extLst>
          </p:cNvPr>
          <p:cNvSpPr/>
          <p:nvPr/>
        </p:nvSpPr>
        <p:spPr bwMode="white">
          <a:xfrm>
            <a:off x="1148571" y="3410573"/>
            <a:ext cx="8514285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EB1AFE-16BE-18A5-E43F-A558E2D9DADD}"/>
              </a:ext>
            </a:extLst>
          </p:cNvPr>
          <p:cNvSpPr/>
          <p:nvPr/>
        </p:nvSpPr>
        <p:spPr bwMode="white">
          <a:xfrm>
            <a:off x="1055440" y="3789040"/>
            <a:ext cx="9145016" cy="362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8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7ABFC-7B76-B0B7-1C89-3B592CFE69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0CCC02-EAF7-4206-9024-B9DA803E252D}"/>
              </a:ext>
            </a:extLst>
          </p:cNvPr>
          <p:cNvSpPr/>
          <p:nvPr/>
        </p:nvSpPr>
        <p:spPr bwMode="white">
          <a:xfrm>
            <a:off x="1271464" y="3088836"/>
            <a:ext cx="9721080" cy="62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10D1CE-08D1-1438-2C58-4422206CBB62}"/>
              </a:ext>
            </a:extLst>
          </p:cNvPr>
          <p:cNvSpPr/>
          <p:nvPr/>
        </p:nvSpPr>
        <p:spPr bwMode="white">
          <a:xfrm>
            <a:off x="1271464" y="3861048"/>
            <a:ext cx="9721080" cy="62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70ED6D-61E6-5B1C-069C-0C686FFECB63}"/>
              </a:ext>
            </a:extLst>
          </p:cNvPr>
          <p:cNvSpPr/>
          <p:nvPr/>
        </p:nvSpPr>
        <p:spPr bwMode="white">
          <a:xfrm>
            <a:off x="983432" y="4633260"/>
            <a:ext cx="1440160" cy="62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261A46-9D81-2427-5982-65EAFB5A267D}"/>
              </a:ext>
            </a:extLst>
          </p:cNvPr>
          <p:cNvSpPr/>
          <p:nvPr/>
        </p:nvSpPr>
        <p:spPr bwMode="white">
          <a:xfrm>
            <a:off x="1055440" y="5373216"/>
            <a:ext cx="10225136" cy="42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4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C098C1-8A5F-8A8B-4803-3FDF79A144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DD2C8C-7595-35E8-978A-769C9360F87C}"/>
              </a:ext>
            </a:extLst>
          </p:cNvPr>
          <p:cNvSpPr/>
          <p:nvPr/>
        </p:nvSpPr>
        <p:spPr bwMode="white">
          <a:xfrm>
            <a:off x="720000" y="1019176"/>
            <a:ext cx="9984511" cy="51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C149F8-D9B4-225D-C77E-CEE08843587C}"/>
              </a:ext>
            </a:extLst>
          </p:cNvPr>
          <p:cNvSpPr/>
          <p:nvPr/>
        </p:nvSpPr>
        <p:spPr bwMode="white">
          <a:xfrm>
            <a:off x="551384" y="1700808"/>
            <a:ext cx="2304256" cy="51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DA4A75-16EC-F97D-80D0-8C26E7DDF764}"/>
              </a:ext>
            </a:extLst>
          </p:cNvPr>
          <p:cNvSpPr/>
          <p:nvPr/>
        </p:nvSpPr>
        <p:spPr bwMode="white">
          <a:xfrm>
            <a:off x="698266" y="2478646"/>
            <a:ext cx="9984510" cy="30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7C1ECC-06D7-D832-6734-98456BC8EEDD}"/>
              </a:ext>
            </a:extLst>
          </p:cNvPr>
          <p:cNvSpPr/>
          <p:nvPr/>
        </p:nvSpPr>
        <p:spPr bwMode="white">
          <a:xfrm>
            <a:off x="623392" y="2852936"/>
            <a:ext cx="9865096" cy="518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897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7E950-E934-A7E6-2B64-1DD3F803E7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9"/>
          <a:stretch/>
        </p:blipFill>
        <p:spPr>
          <a:xfrm>
            <a:off x="720000" y="836712"/>
            <a:ext cx="10800000" cy="144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1CD939-528D-6EB9-E805-421FD8230829}"/>
              </a:ext>
            </a:extLst>
          </p:cNvPr>
          <p:cNvSpPr/>
          <p:nvPr/>
        </p:nvSpPr>
        <p:spPr bwMode="white">
          <a:xfrm>
            <a:off x="1847528" y="1700808"/>
            <a:ext cx="288032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93F5F3-2998-201F-B977-E53917ADB1CD}"/>
              </a:ext>
            </a:extLst>
          </p:cNvPr>
          <p:cNvSpPr/>
          <p:nvPr/>
        </p:nvSpPr>
        <p:spPr bwMode="white">
          <a:xfrm>
            <a:off x="4799856" y="1705829"/>
            <a:ext cx="288032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7A75E4-EC43-7026-FDC2-A45F5792A564}"/>
              </a:ext>
            </a:extLst>
          </p:cNvPr>
          <p:cNvSpPr/>
          <p:nvPr/>
        </p:nvSpPr>
        <p:spPr bwMode="white">
          <a:xfrm>
            <a:off x="8112224" y="1721944"/>
            <a:ext cx="288032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2EEFA29-BAFF-B93D-77AA-13D61F08449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90121"/>
            <a:ext cx="10800000" cy="3155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DABBF0-6055-7A4A-71C2-AABA2EE0B659}"/>
              </a:ext>
            </a:extLst>
          </p:cNvPr>
          <p:cNvSpPr/>
          <p:nvPr/>
        </p:nvSpPr>
        <p:spPr bwMode="white">
          <a:xfrm>
            <a:off x="6367619" y="2871575"/>
            <a:ext cx="600000" cy="26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C2E84C-E80E-083D-7045-756F0468CAC4}"/>
              </a:ext>
            </a:extLst>
          </p:cNvPr>
          <p:cNvSpPr/>
          <p:nvPr/>
        </p:nvSpPr>
        <p:spPr bwMode="white">
          <a:xfrm>
            <a:off x="3834285" y="3891502"/>
            <a:ext cx="561904" cy="257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329CDB3-4BEE-9D64-A5DA-ACD5EB43117F}"/>
              </a:ext>
            </a:extLst>
          </p:cNvPr>
          <p:cNvSpPr/>
          <p:nvPr/>
        </p:nvSpPr>
        <p:spPr bwMode="white">
          <a:xfrm>
            <a:off x="6377142" y="4482489"/>
            <a:ext cx="580952" cy="2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FED60A6-C843-892E-21C7-12D18395FCEF}"/>
              </a:ext>
            </a:extLst>
          </p:cNvPr>
          <p:cNvSpPr/>
          <p:nvPr/>
        </p:nvSpPr>
        <p:spPr bwMode="white">
          <a:xfrm>
            <a:off x="9048328" y="494116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91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7D5E7-CA78-7A03-6C15-556116C4C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0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88647-754D-3D52-AF53-9F4230DFC99B}"/>
              </a:ext>
            </a:extLst>
          </p:cNvPr>
          <p:cNvSpPr/>
          <p:nvPr/>
        </p:nvSpPr>
        <p:spPr bwMode="white">
          <a:xfrm>
            <a:off x="3548571" y="2505500"/>
            <a:ext cx="457142" cy="2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21ADDB-1D6E-06DE-CE54-0F841405B248}"/>
              </a:ext>
            </a:extLst>
          </p:cNvPr>
          <p:cNvSpPr/>
          <p:nvPr/>
        </p:nvSpPr>
        <p:spPr bwMode="white">
          <a:xfrm>
            <a:off x="3129523" y="4059095"/>
            <a:ext cx="609523" cy="2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7C8A91-94B9-9D92-7B4E-0D15077519A9}"/>
              </a:ext>
            </a:extLst>
          </p:cNvPr>
          <p:cNvSpPr/>
          <p:nvPr/>
        </p:nvSpPr>
        <p:spPr bwMode="white">
          <a:xfrm>
            <a:off x="9177142" y="4059095"/>
            <a:ext cx="628571" cy="2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172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D58AD-913A-A3D8-C920-BDD0C7FDD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20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8D6771-CE40-5F06-CEE9-C93AA0B8C60A}"/>
              </a:ext>
            </a:extLst>
          </p:cNvPr>
          <p:cNvSpPr/>
          <p:nvPr/>
        </p:nvSpPr>
        <p:spPr bwMode="white">
          <a:xfrm>
            <a:off x="7680176" y="1916832"/>
            <a:ext cx="936104" cy="43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82EB83F-C029-8C19-3D0E-40EB5EB9F8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80"/>
            <a:ext cx="10800000" cy="2382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977CF3-C516-6820-D5AB-574DC5A738B6}"/>
              </a:ext>
            </a:extLst>
          </p:cNvPr>
          <p:cNvSpPr/>
          <p:nvPr/>
        </p:nvSpPr>
        <p:spPr bwMode="white">
          <a:xfrm>
            <a:off x="4151784" y="3356992"/>
            <a:ext cx="432048" cy="444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ED6DB1-D837-DBA1-FD39-BB22897D45AB}"/>
              </a:ext>
            </a:extLst>
          </p:cNvPr>
          <p:cNvSpPr/>
          <p:nvPr/>
        </p:nvSpPr>
        <p:spPr bwMode="white">
          <a:xfrm>
            <a:off x="4739047" y="3789040"/>
            <a:ext cx="420849" cy="34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36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ECE6C-420E-5C45-CB1D-AB3D1C5E4D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28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6A9A7-9A51-C544-0008-4BBC698BFEF7}"/>
              </a:ext>
            </a:extLst>
          </p:cNvPr>
          <p:cNvSpPr/>
          <p:nvPr/>
        </p:nvSpPr>
        <p:spPr bwMode="white">
          <a:xfrm>
            <a:off x="5807968" y="1268760"/>
            <a:ext cx="288031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331E4F-4D2A-176F-BB71-C272E07DCAD0}"/>
              </a:ext>
            </a:extLst>
          </p:cNvPr>
          <p:cNvSpPr/>
          <p:nvPr/>
        </p:nvSpPr>
        <p:spPr bwMode="white">
          <a:xfrm>
            <a:off x="8688288" y="3645024"/>
            <a:ext cx="432047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73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AC64D-35E8-1F74-DB3E-EA759D5BE0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2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9FD3B7-5B2E-CA34-F2E2-52D29069BFB8}"/>
              </a:ext>
            </a:extLst>
          </p:cNvPr>
          <p:cNvSpPr/>
          <p:nvPr/>
        </p:nvSpPr>
        <p:spPr bwMode="white">
          <a:xfrm>
            <a:off x="1559496" y="1700808"/>
            <a:ext cx="36004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5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31D3E-C43F-AEE9-700B-0519002CAE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7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9816D5-D47B-010E-6F3C-39AF3FC4A83C}"/>
              </a:ext>
            </a:extLst>
          </p:cNvPr>
          <p:cNvSpPr/>
          <p:nvPr/>
        </p:nvSpPr>
        <p:spPr bwMode="white">
          <a:xfrm>
            <a:off x="4079776" y="1484784"/>
            <a:ext cx="36003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04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1F89D-953E-7545-051C-E1180BB05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0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90F914-65E0-A1C3-E176-0CC0530F9D91}"/>
              </a:ext>
            </a:extLst>
          </p:cNvPr>
          <p:cNvSpPr/>
          <p:nvPr/>
        </p:nvSpPr>
        <p:spPr bwMode="white">
          <a:xfrm>
            <a:off x="7891428" y="1656663"/>
            <a:ext cx="219047" cy="2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E4317E-12AA-E432-4DE2-1C157A2470EA}"/>
              </a:ext>
            </a:extLst>
          </p:cNvPr>
          <p:cNvSpPr/>
          <p:nvPr/>
        </p:nvSpPr>
        <p:spPr bwMode="white">
          <a:xfrm>
            <a:off x="8832304" y="2780928"/>
            <a:ext cx="36004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9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2024-08-07T09:28:32Z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